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3"/>
  </p:notesMasterIdLst>
  <p:sldIdLst>
    <p:sldId id="256" r:id="rId2"/>
    <p:sldId id="257" r:id="rId3"/>
    <p:sldId id="258" r:id="rId4"/>
    <p:sldId id="259" r:id="rId5"/>
    <p:sldId id="260" r:id="rId6"/>
    <p:sldId id="261" r:id="rId7"/>
    <p:sldId id="267" r:id="rId8"/>
    <p:sldId id="263" r:id="rId9"/>
    <p:sldId id="264" r:id="rId10"/>
    <p:sldId id="265" r:id="rId11"/>
    <p:sldId id="298" r:id="rId12"/>
  </p:sldIdLst>
  <p:sldSz cx="9144000" cy="5143500" type="screen16x9"/>
  <p:notesSz cx="6858000" cy="9144000"/>
  <p:embeddedFontLst>
    <p:embeddedFont>
      <p:font typeface="DM Sans" pitchFamily="2" charset="0"/>
      <p:regular r:id="rId14"/>
      <p:bold r:id="rId15"/>
      <p:italic r:id="rId16"/>
      <p:boldItalic r:id="rId17"/>
    </p:embeddedFont>
    <p:embeddedFont>
      <p:font typeface="Oswald" panose="00000500000000000000" pitchFamily="2" charset="0"/>
      <p:regular r:id="rId18"/>
      <p:bold r:id="rId19"/>
    </p:embeddedFont>
    <p:embeddedFont>
      <p:font typeface="Oswald ExtraLight" panose="00000300000000000000" pitchFamily="2" charset="0"/>
      <p:regular r:id="rId20"/>
      <p:bold r:id="rId21"/>
    </p:embeddedFont>
    <p:embeddedFont>
      <p:font typeface="Roboto Condensed Light" panose="02000000000000000000" pitchFamily="2" charset="0"/>
      <p:regular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1">
          <p15:clr>
            <a:srgbClr val="9AA0A6"/>
          </p15:clr>
        </p15:guide>
        <p15:guide id="2" orient="horz" pos="733">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8E36BB-A759-431B-B838-A2ED802913C1}">
  <a:tblStyle styleId="{FD8E36BB-A759-431B-B838-A2ED802913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10" y="91"/>
      </p:cViewPr>
      <p:guideLst>
        <p:guide orient="horz" pos="601"/>
        <p:guide orient="horz" pos="7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e91f73e2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e91f73e2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3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e91f73e2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e91f73e2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e91f73e2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e91f73e2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L'hameçonnage ou le phishing consiste à obtenir du destinataire d'un courriel, d'apparence légitime, qu'il transmette ses coordonnées bancaires ou ses identifiants de connexion à des services financiers, afin de lui dérober de l'argent. Les types d'attaques de phishing vont des tentatives de phishing par email classiques aux approches plus inventives, comme le smishing. Tous ont le même objectif : voler vos données personnelles. Le fraudeur se fait passer pour un organisme que vous connaissez (banque, service des impôts, CAF, etc.), en utilisant le logo et le nom de cet organisme. Pour vous persuadez à aller sur le site et donner vos informations personnelles / bancaires.  </a:t>
            </a:r>
            <a:r>
              <a:rPr lang="en" sz="1200">
                <a:solidFill>
                  <a:schemeClr val="dk1"/>
                </a:solidFill>
              </a:rPr>
              <a:t>Le premier type de phishing à été référencer en 95 par un ado de 17 sur le logiciel AOL </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67d12639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67d12639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e91f73e2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e91f73e2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c67d12639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c67d12639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0d7ae03d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10d7ae03d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67d12639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c67d12639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0d7ae03d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0d7ae03d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5"/>
            </a:gs>
            <a:gs pos="48000">
              <a:schemeClr val="accent4"/>
            </a:gs>
            <a:gs pos="100000">
              <a:schemeClr val="accent2"/>
            </a:gs>
          </a:gsLst>
          <a:lin ang="2698631"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67650"/>
            <a:ext cx="3972000" cy="3027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4900"/>
              <a:buNone/>
              <a:defRPr sz="5000">
                <a:solidFill>
                  <a:schemeClr val="dk1"/>
                </a:solidFill>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995250"/>
            <a:ext cx="4359000" cy="4095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2pPr>
            <a:lvl3pPr lvl="2"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3pPr>
            <a:lvl4pPr lvl="3"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4pPr>
            <a:lvl5pPr lvl="4"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5pPr>
            <a:lvl6pPr lvl="5"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6pPr>
            <a:lvl7pPr lvl="6"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7pPr>
            <a:lvl8pPr lvl="7"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8pPr>
            <a:lvl9pPr lvl="8" rtl="0">
              <a:lnSpc>
                <a:spcPct val="100000"/>
              </a:lnSpc>
              <a:spcBef>
                <a:spcPts val="0"/>
              </a:spcBef>
              <a:spcAft>
                <a:spcPts val="0"/>
              </a:spcAft>
              <a:buClr>
                <a:schemeClr val="lt1"/>
              </a:buClr>
              <a:buSzPts val="1400"/>
              <a:buFont typeface="DM Sans"/>
              <a:buNone/>
              <a:defRPr>
                <a:solidFill>
                  <a:schemeClr val="lt1"/>
                </a:solidFill>
                <a:latin typeface="DM Sans"/>
                <a:ea typeface="DM Sans"/>
                <a:cs typeface="DM Sans"/>
                <a:sym typeface="DM Sans"/>
              </a:defRPr>
            </a:lvl9pPr>
          </a:lstStyle>
          <a:p>
            <a:endParaRPr/>
          </a:p>
        </p:txBody>
      </p:sp>
      <p:grpSp>
        <p:nvGrpSpPr>
          <p:cNvPr id="11" name="Google Shape;11;p2"/>
          <p:cNvGrpSpPr/>
          <p:nvPr/>
        </p:nvGrpSpPr>
        <p:grpSpPr>
          <a:xfrm rot="5400000">
            <a:off x="7002555" y="-662466"/>
            <a:ext cx="1673084" cy="3614193"/>
            <a:chOff x="7350442" y="2608992"/>
            <a:chExt cx="777239" cy="1673160"/>
          </a:xfrm>
        </p:grpSpPr>
        <p:sp>
          <p:nvSpPr>
            <p:cNvPr id="12" name="Google Shape;12;p2"/>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BLANK_1_1_1_1_1_1_1_1">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1495425" y="1599975"/>
            <a:ext cx="13221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48" name="Google Shape;148;p21"/>
          <p:cNvSpPr txBox="1">
            <a:spLocks noGrp="1"/>
          </p:cNvSpPr>
          <p:nvPr>
            <p:ph type="subTitle" idx="1"/>
          </p:nvPr>
        </p:nvSpPr>
        <p:spPr>
          <a:xfrm>
            <a:off x="1495425" y="2003850"/>
            <a:ext cx="1322100" cy="6546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49" name="Google Shape;149;p21"/>
          <p:cNvSpPr txBox="1">
            <a:spLocks noGrp="1"/>
          </p:cNvSpPr>
          <p:nvPr>
            <p:ph type="title" idx="2"/>
          </p:nvPr>
        </p:nvSpPr>
        <p:spPr>
          <a:xfrm>
            <a:off x="4211550" y="1599975"/>
            <a:ext cx="13221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50" name="Google Shape;150;p21"/>
          <p:cNvSpPr txBox="1">
            <a:spLocks noGrp="1"/>
          </p:cNvSpPr>
          <p:nvPr>
            <p:ph type="subTitle" idx="3"/>
          </p:nvPr>
        </p:nvSpPr>
        <p:spPr>
          <a:xfrm>
            <a:off x="4211550" y="2003850"/>
            <a:ext cx="1322100" cy="6546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51" name="Google Shape;151;p21"/>
          <p:cNvSpPr txBox="1">
            <a:spLocks noGrp="1"/>
          </p:cNvSpPr>
          <p:nvPr>
            <p:ph type="title" idx="4"/>
          </p:nvPr>
        </p:nvSpPr>
        <p:spPr>
          <a:xfrm>
            <a:off x="1495425" y="3329975"/>
            <a:ext cx="1322100" cy="3663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52" name="Google Shape;152;p21"/>
          <p:cNvSpPr txBox="1">
            <a:spLocks noGrp="1"/>
          </p:cNvSpPr>
          <p:nvPr>
            <p:ph type="subTitle" idx="5"/>
          </p:nvPr>
        </p:nvSpPr>
        <p:spPr>
          <a:xfrm>
            <a:off x="1495425" y="3733325"/>
            <a:ext cx="1322100" cy="6552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53" name="Google Shape;153;p21"/>
          <p:cNvSpPr txBox="1">
            <a:spLocks noGrp="1"/>
          </p:cNvSpPr>
          <p:nvPr>
            <p:ph type="title" idx="6"/>
          </p:nvPr>
        </p:nvSpPr>
        <p:spPr>
          <a:xfrm>
            <a:off x="4211550" y="3329974"/>
            <a:ext cx="1322100" cy="3639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54" name="Google Shape;154;p21"/>
          <p:cNvSpPr txBox="1">
            <a:spLocks noGrp="1"/>
          </p:cNvSpPr>
          <p:nvPr>
            <p:ph type="subTitle" idx="7"/>
          </p:nvPr>
        </p:nvSpPr>
        <p:spPr>
          <a:xfrm>
            <a:off x="4211550" y="3733375"/>
            <a:ext cx="1322100" cy="6549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55" name="Google Shape;155;p21"/>
          <p:cNvSpPr txBox="1">
            <a:spLocks noGrp="1"/>
          </p:cNvSpPr>
          <p:nvPr>
            <p:ph type="title" idx="8"/>
          </p:nvPr>
        </p:nvSpPr>
        <p:spPr>
          <a:xfrm>
            <a:off x="6927550" y="1599975"/>
            <a:ext cx="13221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56" name="Google Shape;156;p21"/>
          <p:cNvSpPr txBox="1">
            <a:spLocks noGrp="1"/>
          </p:cNvSpPr>
          <p:nvPr>
            <p:ph type="subTitle" idx="9"/>
          </p:nvPr>
        </p:nvSpPr>
        <p:spPr>
          <a:xfrm>
            <a:off x="6927675" y="2003838"/>
            <a:ext cx="1322100" cy="6546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57" name="Google Shape;157;p21"/>
          <p:cNvSpPr txBox="1">
            <a:spLocks noGrp="1"/>
          </p:cNvSpPr>
          <p:nvPr>
            <p:ph type="title" idx="13"/>
          </p:nvPr>
        </p:nvSpPr>
        <p:spPr>
          <a:xfrm>
            <a:off x="6927675" y="3329974"/>
            <a:ext cx="1322100" cy="3639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58" name="Google Shape;158;p21"/>
          <p:cNvSpPr txBox="1">
            <a:spLocks noGrp="1"/>
          </p:cNvSpPr>
          <p:nvPr>
            <p:ph type="subTitle" idx="14"/>
          </p:nvPr>
        </p:nvSpPr>
        <p:spPr>
          <a:xfrm>
            <a:off x="6927675" y="3733375"/>
            <a:ext cx="1322100" cy="654900"/>
          </a:xfrm>
          <a:prstGeom prst="rect">
            <a:avLst/>
          </a:prstGeom>
          <a:noFill/>
          <a:ln>
            <a:noFill/>
          </a:ln>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59" name="Google Shape;159;p21"/>
          <p:cNvSpPr txBox="1">
            <a:spLocks noGrp="1"/>
          </p:cNvSpPr>
          <p:nvPr>
            <p:ph type="title" idx="15"/>
          </p:nvPr>
        </p:nvSpPr>
        <p:spPr>
          <a:xfrm>
            <a:off x="720000" y="539500"/>
            <a:ext cx="7704000" cy="576000"/>
          </a:xfrm>
          <a:prstGeom prst="rect">
            <a:avLst/>
          </a:prstGeom>
        </p:spPr>
        <p:txBody>
          <a:bodyPr spcFirstLastPara="1" wrap="square" lIns="0" tIns="0" rIns="0" bIns="0" anchor="t"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_1_1_1_1">
    <p:bg>
      <p:bgPr>
        <a:gradFill>
          <a:gsLst>
            <a:gs pos="0">
              <a:schemeClr val="accent3"/>
            </a:gs>
            <a:gs pos="44000">
              <a:schemeClr val="accent4"/>
            </a:gs>
            <a:gs pos="100000">
              <a:schemeClr val="accent5"/>
            </a:gs>
          </a:gsLst>
          <a:lin ang="2698631" scaled="0"/>
        </a:gradFill>
        <a:effectLst/>
      </p:bgPr>
    </p:bg>
    <p:spTree>
      <p:nvGrpSpPr>
        <p:cNvPr id="1" name="Shape 217"/>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_1_1_1_2">
    <p:bg>
      <p:bgPr>
        <a:gradFill>
          <a:gsLst>
            <a:gs pos="0">
              <a:schemeClr val="accent2"/>
            </a:gs>
            <a:gs pos="36000">
              <a:schemeClr val="accent4"/>
            </a:gs>
            <a:gs pos="100000">
              <a:schemeClr val="accent4"/>
            </a:gs>
          </a:gsLst>
          <a:lin ang="2698631" scaled="0"/>
        </a:gradFill>
        <a:effectLst/>
      </p:bgPr>
    </p:bg>
    <p:spTree>
      <p:nvGrpSpPr>
        <p:cNvPr id="1" name="Shape 218"/>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5540775" y="1840338"/>
            <a:ext cx="2421900" cy="1062900"/>
          </a:xfrm>
          <a:prstGeom prst="rect">
            <a:avLst/>
          </a:prstGeom>
        </p:spPr>
        <p:txBody>
          <a:bodyPr spcFirstLastPara="1" wrap="square" lIns="0" tIns="0" rIns="0" bIns="0" anchor="t" anchorCtr="0">
            <a:noAutofit/>
          </a:bodyPr>
          <a:lstStyle>
            <a:lvl1pPr lvl="0" rtl="0">
              <a:spcBef>
                <a:spcPts val="0"/>
              </a:spcBef>
              <a:spcAft>
                <a:spcPts val="0"/>
              </a:spcAft>
              <a:buSzPts val="3400"/>
              <a:buNone/>
              <a:defRPr/>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sp>
        <p:nvSpPr>
          <p:cNvPr id="22" name="Google Shape;22;p3"/>
          <p:cNvSpPr txBox="1">
            <a:spLocks noGrp="1"/>
          </p:cNvSpPr>
          <p:nvPr>
            <p:ph type="title" idx="2" hasCustomPrompt="1"/>
          </p:nvPr>
        </p:nvSpPr>
        <p:spPr>
          <a:xfrm>
            <a:off x="4768453" y="1840338"/>
            <a:ext cx="596100" cy="500400"/>
          </a:xfrm>
          <a:prstGeom prst="rect">
            <a:avLst/>
          </a:prstGeom>
        </p:spPr>
        <p:txBody>
          <a:bodyPr spcFirstLastPara="1" wrap="square" lIns="0" tIns="0" rIns="0" bIns="0" anchor="t" anchorCtr="0">
            <a:noAutofit/>
          </a:bodyPr>
          <a:lstStyle>
            <a:lvl1pPr lvl="0" algn="r" rtl="0">
              <a:spcBef>
                <a:spcPts val="0"/>
              </a:spcBef>
              <a:spcAft>
                <a:spcPts val="0"/>
              </a:spcAft>
              <a:buSzPts val="3400"/>
              <a:buNone/>
              <a:defRPr/>
            </a:lvl1pPr>
            <a:lvl2pPr lvl="1" algn="ctr" rtl="0">
              <a:spcBef>
                <a:spcPts val="0"/>
              </a:spcBef>
              <a:spcAft>
                <a:spcPts val="0"/>
              </a:spcAft>
              <a:buSzPts val="3400"/>
              <a:buNone/>
              <a:defRPr sz="3400"/>
            </a:lvl2pPr>
            <a:lvl3pPr lvl="2" algn="ctr" rtl="0">
              <a:spcBef>
                <a:spcPts val="0"/>
              </a:spcBef>
              <a:spcAft>
                <a:spcPts val="0"/>
              </a:spcAft>
              <a:buSzPts val="3400"/>
              <a:buNone/>
              <a:defRPr sz="3400"/>
            </a:lvl3pPr>
            <a:lvl4pPr lvl="3" algn="ctr" rtl="0">
              <a:spcBef>
                <a:spcPts val="0"/>
              </a:spcBef>
              <a:spcAft>
                <a:spcPts val="0"/>
              </a:spcAft>
              <a:buSzPts val="3400"/>
              <a:buNone/>
              <a:defRPr sz="3400"/>
            </a:lvl4pPr>
            <a:lvl5pPr lvl="4" algn="ctr" rtl="0">
              <a:spcBef>
                <a:spcPts val="0"/>
              </a:spcBef>
              <a:spcAft>
                <a:spcPts val="0"/>
              </a:spcAft>
              <a:buSzPts val="3400"/>
              <a:buNone/>
              <a:defRPr sz="3400"/>
            </a:lvl5pPr>
            <a:lvl6pPr lvl="5" algn="ctr" rtl="0">
              <a:spcBef>
                <a:spcPts val="0"/>
              </a:spcBef>
              <a:spcAft>
                <a:spcPts val="0"/>
              </a:spcAft>
              <a:buSzPts val="3400"/>
              <a:buNone/>
              <a:defRPr sz="3400"/>
            </a:lvl6pPr>
            <a:lvl7pPr lvl="6" algn="ctr" rtl="0">
              <a:spcBef>
                <a:spcPts val="0"/>
              </a:spcBef>
              <a:spcAft>
                <a:spcPts val="0"/>
              </a:spcAft>
              <a:buSzPts val="3400"/>
              <a:buNone/>
              <a:defRPr sz="3400"/>
            </a:lvl7pPr>
            <a:lvl8pPr lvl="7" algn="ctr" rtl="0">
              <a:spcBef>
                <a:spcPts val="0"/>
              </a:spcBef>
              <a:spcAft>
                <a:spcPts val="0"/>
              </a:spcAft>
              <a:buSzPts val="3400"/>
              <a:buNone/>
              <a:defRPr sz="3400"/>
            </a:lvl8pPr>
            <a:lvl9pPr lvl="8" algn="ctr" rtl="0">
              <a:spcBef>
                <a:spcPts val="0"/>
              </a:spcBef>
              <a:spcAft>
                <a:spcPts val="0"/>
              </a:spcAft>
              <a:buSzPts val="3400"/>
              <a:buNone/>
              <a:defRPr sz="3400"/>
            </a:lvl9pPr>
          </a:lstStyle>
          <a:p>
            <a:r>
              <a:t>xx%</a:t>
            </a:r>
          </a:p>
        </p:txBody>
      </p:sp>
      <p:sp>
        <p:nvSpPr>
          <p:cNvPr id="23" name="Google Shape;23;p3"/>
          <p:cNvSpPr txBox="1">
            <a:spLocks noGrp="1"/>
          </p:cNvSpPr>
          <p:nvPr>
            <p:ph type="subTitle" idx="1"/>
          </p:nvPr>
        </p:nvSpPr>
        <p:spPr>
          <a:xfrm>
            <a:off x="5514500" y="3055663"/>
            <a:ext cx="2421900" cy="46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SzPts val="1400"/>
              <a:buFont typeface="DM Sans"/>
              <a:buNone/>
              <a:defRPr>
                <a:latin typeface="DM Sans"/>
                <a:ea typeface="DM Sans"/>
                <a:cs typeface="DM Sans"/>
                <a:sym typeface="DM Sans"/>
              </a:defRPr>
            </a:lvl2pPr>
            <a:lvl3pPr lvl="2" algn="ctr" rtl="0">
              <a:lnSpc>
                <a:spcPct val="100000"/>
              </a:lnSpc>
              <a:spcBef>
                <a:spcPts val="0"/>
              </a:spcBef>
              <a:spcAft>
                <a:spcPts val="0"/>
              </a:spcAft>
              <a:buSzPts val="1400"/>
              <a:buFont typeface="DM Sans"/>
              <a:buNone/>
              <a:defRPr>
                <a:latin typeface="DM Sans"/>
                <a:ea typeface="DM Sans"/>
                <a:cs typeface="DM Sans"/>
                <a:sym typeface="DM Sans"/>
              </a:defRPr>
            </a:lvl3pPr>
            <a:lvl4pPr lvl="3" algn="ctr" rtl="0">
              <a:lnSpc>
                <a:spcPct val="100000"/>
              </a:lnSpc>
              <a:spcBef>
                <a:spcPts val="0"/>
              </a:spcBef>
              <a:spcAft>
                <a:spcPts val="0"/>
              </a:spcAft>
              <a:buSzPts val="1400"/>
              <a:buFont typeface="DM Sans"/>
              <a:buNone/>
              <a:defRPr>
                <a:latin typeface="DM Sans"/>
                <a:ea typeface="DM Sans"/>
                <a:cs typeface="DM Sans"/>
                <a:sym typeface="DM Sans"/>
              </a:defRPr>
            </a:lvl4pPr>
            <a:lvl5pPr lvl="4" algn="ctr" rtl="0">
              <a:lnSpc>
                <a:spcPct val="100000"/>
              </a:lnSpc>
              <a:spcBef>
                <a:spcPts val="0"/>
              </a:spcBef>
              <a:spcAft>
                <a:spcPts val="0"/>
              </a:spcAft>
              <a:buSzPts val="1400"/>
              <a:buFont typeface="DM Sans"/>
              <a:buNone/>
              <a:defRPr>
                <a:latin typeface="DM Sans"/>
                <a:ea typeface="DM Sans"/>
                <a:cs typeface="DM Sans"/>
                <a:sym typeface="DM Sans"/>
              </a:defRPr>
            </a:lvl5pPr>
            <a:lvl6pPr lvl="5" algn="ctr" rtl="0">
              <a:lnSpc>
                <a:spcPct val="100000"/>
              </a:lnSpc>
              <a:spcBef>
                <a:spcPts val="0"/>
              </a:spcBef>
              <a:spcAft>
                <a:spcPts val="0"/>
              </a:spcAft>
              <a:buSzPts val="1400"/>
              <a:buFont typeface="DM Sans"/>
              <a:buNone/>
              <a:defRPr>
                <a:latin typeface="DM Sans"/>
                <a:ea typeface="DM Sans"/>
                <a:cs typeface="DM Sans"/>
                <a:sym typeface="DM Sans"/>
              </a:defRPr>
            </a:lvl6pPr>
            <a:lvl7pPr lvl="6" algn="ctr" rtl="0">
              <a:lnSpc>
                <a:spcPct val="100000"/>
              </a:lnSpc>
              <a:spcBef>
                <a:spcPts val="0"/>
              </a:spcBef>
              <a:spcAft>
                <a:spcPts val="0"/>
              </a:spcAft>
              <a:buSzPts val="1400"/>
              <a:buFont typeface="DM Sans"/>
              <a:buNone/>
              <a:defRPr>
                <a:latin typeface="DM Sans"/>
                <a:ea typeface="DM Sans"/>
                <a:cs typeface="DM Sans"/>
                <a:sym typeface="DM Sans"/>
              </a:defRPr>
            </a:lvl7pPr>
            <a:lvl8pPr lvl="7" algn="ctr" rtl="0">
              <a:lnSpc>
                <a:spcPct val="100000"/>
              </a:lnSpc>
              <a:spcBef>
                <a:spcPts val="0"/>
              </a:spcBef>
              <a:spcAft>
                <a:spcPts val="0"/>
              </a:spcAft>
              <a:buSzPts val="1400"/>
              <a:buFont typeface="DM Sans"/>
              <a:buNone/>
              <a:defRPr>
                <a:latin typeface="DM Sans"/>
                <a:ea typeface="DM Sans"/>
                <a:cs typeface="DM Sans"/>
                <a:sym typeface="DM Sans"/>
              </a:defRPr>
            </a:lvl8pPr>
            <a:lvl9pPr lvl="8" algn="ctr" rtl="0">
              <a:lnSpc>
                <a:spcPct val="100000"/>
              </a:lnSpc>
              <a:spcBef>
                <a:spcPts val="0"/>
              </a:spcBef>
              <a:spcAft>
                <a:spcPts val="0"/>
              </a:spcAft>
              <a:buSzPts val="1400"/>
              <a:buFont typeface="DM Sans"/>
              <a:buNone/>
              <a:defRPr>
                <a:latin typeface="DM Sans"/>
                <a:ea typeface="DM Sans"/>
                <a:cs typeface="DM Sans"/>
                <a:sym typeface="DM Sans"/>
              </a:defRPr>
            </a:lvl9pPr>
          </a:lstStyle>
          <a:p>
            <a:endParaRPr/>
          </a:p>
        </p:txBody>
      </p:sp>
      <p:grpSp>
        <p:nvGrpSpPr>
          <p:cNvPr id="24" name="Google Shape;24;p3"/>
          <p:cNvGrpSpPr/>
          <p:nvPr/>
        </p:nvGrpSpPr>
        <p:grpSpPr>
          <a:xfrm rot="5400000">
            <a:off x="976911" y="3061602"/>
            <a:ext cx="1683966" cy="3637785"/>
            <a:chOff x="7350442" y="2608992"/>
            <a:chExt cx="777239" cy="1673160"/>
          </a:xfrm>
        </p:grpSpPr>
        <p:sp>
          <p:nvSpPr>
            <p:cNvPr id="25" name="Google Shape;25;p3"/>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3"/>
          <p:cNvGrpSpPr/>
          <p:nvPr/>
        </p:nvGrpSpPr>
        <p:grpSpPr>
          <a:xfrm rot="5400000" flipH="1">
            <a:off x="6568632" y="-1639800"/>
            <a:ext cx="1684044" cy="3637785"/>
            <a:chOff x="7350442" y="2608992"/>
            <a:chExt cx="777239" cy="1673160"/>
          </a:xfrm>
        </p:grpSpPr>
        <p:sp>
          <p:nvSpPr>
            <p:cNvPr id="34" name="Google Shape;34;p3"/>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3"/>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3"/>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3"/>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3"/>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720000" y="539500"/>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 name="Google Shape;44;p4"/>
          <p:cNvSpPr txBox="1">
            <a:spLocks noGrp="1"/>
          </p:cNvSpPr>
          <p:nvPr>
            <p:ph type="body" idx="1"/>
          </p:nvPr>
        </p:nvSpPr>
        <p:spPr>
          <a:xfrm>
            <a:off x="720000" y="1112200"/>
            <a:ext cx="7704000" cy="3496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txBox="1">
            <a:spLocks noGrp="1"/>
          </p:cNvSpPr>
          <p:nvPr>
            <p:ph type="subTitle" idx="1"/>
          </p:nvPr>
        </p:nvSpPr>
        <p:spPr>
          <a:xfrm>
            <a:off x="1786775" y="2952775"/>
            <a:ext cx="2386500" cy="348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1pPr>
            <a:lvl2pPr lvl="1"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2pPr>
            <a:lvl3pPr lvl="2"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3pPr>
            <a:lvl4pPr lvl="3"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4pPr>
            <a:lvl5pPr lvl="4"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5pPr>
            <a:lvl6pPr lvl="5"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6pPr>
            <a:lvl7pPr lvl="6"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7pPr>
            <a:lvl8pPr lvl="7"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8pPr>
            <a:lvl9pPr lvl="8"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9pPr>
          </a:lstStyle>
          <a:p>
            <a:endParaRPr/>
          </a:p>
        </p:txBody>
      </p:sp>
      <p:sp>
        <p:nvSpPr>
          <p:cNvPr id="47" name="Google Shape;47;p5"/>
          <p:cNvSpPr txBox="1">
            <a:spLocks noGrp="1"/>
          </p:cNvSpPr>
          <p:nvPr>
            <p:ph type="subTitle" idx="2"/>
          </p:nvPr>
        </p:nvSpPr>
        <p:spPr>
          <a:xfrm>
            <a:off x="4970850" y="2952775"/>
            <a:ext cx="2386500" cy="348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1pPr>
            <a:lvl2pPr lvl="1"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2pPr>
            <a:lvl3pPr lvl="2"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3pPr>
            <a:lvl4pPr lvl="3"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4pPr>
            <a:lvl5pPr lvl="4"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5pPr>
            <a:lvl6pPr lvl="5"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6pPr>
            <a:lvl7pPr lvl="6"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7pPr>
            <a:lvl8pPr lvl="7"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8pPr>
            <a:lvl9pPr lvl="8" algn="ctr" rtl="0">
              <a:lnSpc>
                <a:spcPct val="100000"/>
              </a:lnSpc>
              <a:spcBef>
                <a:spcPts val="0"/>
              </a:spcBef>
              <a:spcAft>
                <a:spcPts val="0"/>
              </a:spcAft>
              <a:buClr>
                <a:schemeClr val="dk1"/>
              </a:buClr>
              <a:buSzPts val="2200"/>
              <a:buFont typeface="Oswald"/>
              <a:buNone/>
              <a:defRPr sz="2200">
                <a:solidFill>
                  <a:schemeClr val="dk1"/>
                </a:solidFill>
                <a:latin typeface="Oswald"/>
                <a:ea typeface="Oswald"/>
                <a:cs typeface="Oswald"/>
                <a:sym typeface="Oswald"/>
              </a:defRPr>
            </a:lvl9pPr>
          </a:lstStyle>
          <a:p>
            <a:endParaRPr/>
          </a:p>
        </p:txBody>
      </p:sp>
      <p:sp>
        <p:nvSpPr>
          <p:cNvPr id="48" name="Google Shape;48;p5"/>
          <p:cNvSpPr txBox="1">
            <a:spLocks noGrp="1"/>
          </p:cNvSpPr>
          <p:nvPr>
            <p:ph type="subTitle" idx="3"/>
          </p:nvPr>
        </p:nvSpPr>
        <p:spPr>
          <a:xfrm>
            <a:off x="1786625" y="3458825"/>
            <a:ext cx="2386500" cy="11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49" name="Google Shape;49;p5"/>
          <p:cNvSpPr txBox="1">
            <a:spLocks noGrp="1"/>
          </p:cNvSpPr>
          <p:nvPr>
            <p:ph type="subTitle" idx="4"/>
          </p:nvPr>
        </p:nvSpPr>
        <p:spPr>
          <a:xfrm>
            <a:off x="4970855" y="3458825"/>
            <a:ext cx="2386500" cy="11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50" name="Google Shape;50;p5"/>
          <p:cNvSpPr txBox="1">
            <a:spLocks noGrp="1"/>
          </p:cNvSpPr>
          <p:nvPr>
            <p:ph type="title"/>
          </p:nvPr>
        </p:nvSpPr>
        <p:spPr>
          <a:xfrm>
            <a:off x="713225" y="539496"/>
            <a:ext cx="7708500" cy="576000"/>
          </a:xfrm>
          <a:prstGeom prst="rect">
            <a:avLst/>
          </a:prstGeom>
        </p:spPr>
        <p:txBody>
          <a:bodyPr spcFirstLastPara="1" wrap="square" lIns="0" tIns="0" rIns="0" bIns="0" anchor="t"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713900" y="1458900"/>
            <a:ext cx="5716200" cy="2225700"/>
          </a:xfrm>
          <a:prstGeom prst="rect">
            <a:avLst/>
          </a:prstGeom>
        </p:spPr>
        <p:txBody>
          <a:bodyPr spcFirstLastPara="1" wrap="square" lIns="0" tIns="0" rIns="0" bIns="0" anchor="ctr" anchorCtr="0">
            <a:noAutofit/>
          </a:bodyPr>
          <a:lstStyle>
            <a:lvl1pPr lvl="0" algn="ctr" rtl="0">
              <a:spcBef>
                <a:spcPts val="0"/>
              </a:spcBef>
              <a:spcAft>
                <a:spcPts val="0"/>
              </a:spcAft>
              <a:buSzPts val="4900"/>
              <a:buNone/>
              <a:defRPr sz="7200"/>
            </a:lvl1pPr>
            <a:lvl2pPr lvl="1" algn="ctr" rtl="0">
              <a:spcBef>
                <a:spcPts val="0"/>
              </a:spcBef>
              <a:spcAft>
                <a:spcPts val="0"/>
              </a:spcAft>
              <a:buSzPts val="4900"/>
              <a:buNone/>
              <a:defRPr sz="4900"/>
            </a:lvl2pPr>
            <a:lvl3pPr lvl="2" algn="ctr" rtl="0">
              <a:spcBef>
                <a:spcPts val="0"/>
              </a:spcBef>
              <a:spcAft>
                <a:spcPts val="0"/>
              </a:spcAft>
              <a:buSzPts val="4900"/>
              <a:buNone/>
              <a:defRPr sz="4900"/>
            </a:lvl3pPr>
            <a:lvl4pPr lvl="3" algn="ctr" rtl="0">
              <a:spcBef>
                <a:spcPts val="0"/>
              </a:spcBef>
              <a:spcAft>
                <a:spcPts val="0"/>
              </a:spcAft>
              <a:buSzPts val="4900"/>
              <a:buNone/>
              <a:defRPr sz="4900"/>
            </a:lvl4pPr>
            <a:lvl5pPr lvl="4" algn="ctr" rtl="0">
              <a:spcBef>
                <a:spcPts val="0"/>
              </a:spcBef>
              <a:spcAft>
                <a:spcPts val="0"/>
              </a:spcAft>
              <a:buSzPts val="4900"/>
              <a:buNone/>
              <a:defRPr sz="4900"/>
            </a:lvl5pPr>
            <a:lvl6pPr lvl="5" algn="ctr" rtl="0">
              <a:spcBef>
                <a:spcPts val="0"/>
              </a:spcBef>
              <a:spcAft>
                <a:spcPts val="0"/>
              </a:spcAft>
              <a:buSzPts val="4900"/>
              <a:buNone/>
              <a:defRPr sz="4900"/>
            </a:lvl6pPr>
            <a:lvl7pPr lvl="6" algn="ctr" rtl="0">
              <a:spcBef>
                <a:spcPts val="0"/>
              </a:spcBef>
              <a:spcAft>
                <a:spcPts val="0"/>
              </a:spcAft>
              <a:buSzPts val="4900"/>
              <a:buNone/>
              <a:defRPr sz="4900"/>
            </a:lvl7pPr>
            <a:lvl8pPr lvl="7" algn="ctr" rtl="0">
              <a:spcBef>
                <a:spcPts val="0"/>
              </a:spcBef>
              <a:spcAft>
                <a:spcPts val="0"/>
              </a:spcAft>
              <a:buSzPts val="4900"/>
              <a:buNone/>
              <a:defRPr sz="4900"/>
            </a:lvl8pPr>
            <a:lvl9pPr lvl="8" algn="ctr" rtl="0">
              <a:spcBef>
                <a:spcPts val="0"/>
              </a:spcBef>
              <a:spcAft>
                <a:spcPts val="0"/>
              </a:spcAft>
              <a:buSzPts val="4900"/>
              <a:buNone/>
              <a:defRPr sz="49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2916875" y="1499525"/>
            <a:ext cx="3357900" cy="5760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9" name="Google Shape;69;p9"/>
          <p:cNvSpPr txBox="1">
            <a:spLocks noGrp="1"/>
          </p:cNvSpPr>
          <p:nvPr>
            <p:ph type="subTitle" idx="1"/>
          </p:nvPr>
        </p:nvSpPr>
        <p:spPr>
          <a:xfrm>
            <a:off x="2916875" y="2308375"/>
            <a:ext cx="3357900" cy="1335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2400"/>
              <a:buFont typeface="DM Sans"/>
              <a:buNone/>
              <a:defRPr sz="1600">
                <a:solidFill>
                  <a:schemeClr val="dk1"/>
                </a:solidFill>
                <a:latin typeface="DM Sans"/>
                <a:ea typeface="DM Sans"/>
                <a:cs typeface="DM Sans"/>
                <a:sym typeface="DM Sans"/>
              </a:defRPr>
            </a:lvl1pPr>
            <a:lvl2pPr lvl="1"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2pPr>
            <a:lvl3pPr lvl="2"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3pPr>
            <a:lvl4pPr lvl="3"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4pPr>
            <a:lvl5pPr lvl="4"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5pPr>
            <a:lvl6pPr lvl="5"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6pPr>
            <a:lvl7pPr lvl="6"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7pPr>
            <a:lvl8pPr lvl="7"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8pPr>
            <a:lvl9pPr lvl="8" rtl="0">
              <a:lnSpc>
                <a:spcPct val="100000"/>
              </a:lnSpc>
              <a:spcBef>
                <a:spcPts val="0"/>
              </a:spcBef>
              <a:spcAft>
                <a:spcPts val="0"/>
              </a:spcAft>
              <a:buClr>
                <a:schemeClr val="lt1"/>
              </a:buClr>
              <a:buSzPts val="2400"/>
              <a:buFont typeface="DM Sans"/>
              <a:buNone/>
              <a:defRPr sz="2400">
                <a:solidFill>
                  <a:schemeClr val="lt1"/>
                </a:solidFill>
                <a:latin typeface="DM Sans"/>
                <a:ea typeface="DM Sans"/>
                <a:cs typeface="DM Sans"/>
                <a:sym typeface="DM Sans"/>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101"/>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1849288" y="1728870"/>
            <a:ext cx="23364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04" name="Google Shape;104;p13"/>
          <p:cNvSpPr txBox="1">
            <a:spLocks noGrp="1"/>
          </p:cNvSpPr>
          <p:nvPr>
            <p:ph type="title" idx="2" hasCustomPrompt="1"/>
          </p:nvPr>
        </p:nvSpPr>
        <p:spPr>
          <a:xfrm>
            <a:off x="695771" y="1749900"/>
            <a:ext cx="867300" cy="804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200">
                <a:latin typeface="Oswald ExtraLight"/>
                <a:ea typeface="Oswald ExtraLight"/>
                <a:cs typeface="Oswald ExtraLight"/>
                <a:sym typeface="Oswald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5" name="Google Shape;105;p13"/>
          <p:cNvSpPr txBox="1">
            <a:spLocks noGrp="1"/>
          </p:cNvSpPr>
          <p:nvPr>
            <p:ph type="subTitle" idx="1"/>
          </p:nvPr>
        </p:nvSpPr>
        <p:spPr>
          <a:xfrm>
            <a:off x="1849288" y="2105212"/>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06" name="Google Shape;106;p13"/>
          <p:cNvSpPr txBox="1">
            <a:spLocks noGrp="1"/>
          </p:cNvSpPr>
          <p:nvPr>
            <p:ph type="title" idx="3"/>
          </p:nvPr>
        </p:nvSpPr>
        <p:spPr>
          <a:xfrm>
            <a:off x="6111838" y="1730349"/>
            <a:ext cx="23364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07" name="Google Shape;107;p13"/>
          <p:cNvSpPr txBox="1">
            <a:spLocks noGrp="1"/>
          </p:cNvSpPr>
          <p:nvPr>
            <p:ph type="title" idx="4" hasCustomPrompt="1"/>
          </p:nvPr>
        </p:nvSpPr>
        <p:spPr>
          <a:xfrm>
            <a:off x="4961874" y="1749900"/>
            <a:ext cx="867300" cy="804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200">
                <a:latin typeface="Oswald ExtraLight"/>
                <a:ea typeface="Oswald ExtraLight"/>
                <a:cs typeface="Oswald ExtraLight"/>
                <a:sym typeface="Oswald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subTitle" idx="5"/>
          </p:nvPr>
        </p:nvSpPr>
        <p:spPr>
          <a:xfrm>
            <a:off x="6111838" y="2110350"/>
            <a:ext cx="2336400" cy="48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09" name="Google Shape;109;p13"/>
          <p:cNvSpPr txBox="1">
            <a:spLocks noGrp="1"/>
          </p:cNvSpPr>
          <p:nvPr>
            <p:ph type="title" idx="6"/>
          </p:nvPr>
        </p:nvSpPr>
        <p:spPr>
          <a:xfrm>
            <a:off x="1853038" y="3419068"/>
            <a:ext cx="2336400" cy="365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10" name="Google Shape;110;p13"/>
          <p:cNvSpPr txBox="1">
            <a:spLocks noGrp="1"/>
          </p:cNvSpPr>
          <p:nvPr>
            <p:ph type="title" idx="7" hasCustomPrompt="1"/>
          </p:nvPr>
        </p:nvSpPr>
        <p:spPr>
          <a:xfrm>
            <a:off x="695771" y="3448775"/>
            <a:ext cx="867300" cy="804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200">
                <a:latin typeface="Oswald ExtraLight"/>
                <a:ea typeface="Oswald ExtraLight"/>
                <a:cs typeface="Oswald ExtraLight"/>
                <a:sym typeface="Oswald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8"/>
          </p:nvPr>
        </p:nvSpPr>
        <p:spPr>
          <a:xfrm>
            <a:off x="1853038" y="3800225"/>
            <a:ext cx="2336400" cy="48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12" name="Google Shape;112;p13"/>
          <p:cNvSpPr txBox="1">
            <a:spLocks noGrp="1"/>
          </p:cNvSpPr>
          <p:nvPr>
            <p:ph type="title" idx="9"/>
          </p:nvPr>
        </p:nvSpPr>
        <p:spPr>
          <a:xfrm>
            <a:off x="6111838" y="3421989"/>
            <a:ext cx="2336400" cy="3612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sz="2200"/>
            </a:lvl1pPr>
            <a:lvl2pPr lvl="1" rtl="0">
              <a:spcBef>
                <a:spcPts val="0"/>
              </a:spcBef>
              <a:spcAft>
                <a:spcPts val="0"/>
              </a:spcAft>
              <a:buSzPts val="2200"/>
              <a:buFont typeface="Oswald"/>
              <a:buNone/>
              <a:defRPr sz="2200">
                <a:latin typeface="Oswald"/>
                <a:ea typeface="Oswald"/>
                <a:cs typeface="Oswald"/>
                <a:sym typeface="Oswald"/>
              </a:defRPr>
            </a:lvl2pPr>
            <a:lvl3pPr lvl="2" rtl="0">
              <a:spcBef>
                <a:spcPts val="0"/>
              </a:spcBef>
              <a:spcAft>
                <a:spcPts val="0"/>
              </a:spcAft>
              <a:buSzPts val="2200"/>
              <a:buFont typeface="Oswald"/>
              <a:buNone/>
              <a:defRPr sz="2200">
                <a:latin typeface="Oswald"/>
                <a:ea typeface="Oswald"/>
                <a:cs typeface="Oswald"/>
                <a:sym typeface="Oswald"/>
              </a:defRPr>
            </a:lvl3pPr>
            <a:lvl4pPr lvl="3" rtl="0">
              <a:spcBef>
                <a:spcPts val="0"/>
              </a:spcBef>
              <a:spcAft>
                <a:spcPts val="0"/>
              </a:spcAft>
              <a:buSzPts val="2200"/>
              <a:buFont typeface="Oswald"/>
              <a:buNone/>
              <a:defRPr sz="2200">
                <a:latin typeface="Oswald"/>
                <a:ea typeface="Oswald"/>
                <a:cs typeface="Oswald"/>
                <a:sym typeface="Oswald"/>
              </a:defRPr>
            </a:lvl4pPr>
            <a:lvl5pPr lvl="4" rtl="0">
              <a:spcBef>
                <a:spcPts val="0"/>
              </a:spcBef>
              <a:spcAft>
                <a:spcPts val="0"/>
              </a:spcAft>
              <a:buSzPts val="2200"/>
              <a:buFont typeface="Oswald"/>
              <a:buNone/>
              <a:defRPr sz="2200">
                <a:latin typeface="Oswald"/>
                <a:ea typeface="Oswald"/>
                <a:cs typeface="Oswald"/>
                <a:sym typeface="Oswald"/>
              </a:defRPr>
            </a:lvl5pPr>
            <a:lvl6pPr lvl="5" rtl="0">
              <a:spcBef>
                <a:spcPts val="0"/>
              </a:spcBef>
              <a:spcAft>
                <a:spcPts val="0"/>
              </a:spcAft>
              <a:buSzPts val="2200"/>
              <a:buFont typeface="Oswald"/>
              <a:buNone/>
              <a:defRPr sz="2200">
                <a:latin typeface="Oswald"/>
                <a:ea typeface="Oswald"/>
                <a:cs typeface="Oswald"/>
                <a:sym typeface="Oswald"/>
              </a:defRPr>
            </a:lvl6pPr>
            <a:lvl7pPr lvl="6" rtl="0">
              <a:spcBef>
                <a:spcPts val="0"/>
              </a:spcBef>
              <a:spcAft>
                <a:spcPts val="0"/>
              </a:spcAft>
              <a:buSzPts val="2200"/>
              <a:buFont typeface="Oswald"/>
              <a:buNone/>
              <a:defRPr sz="2200">
                <a:latin typeface="Oswald"/>
                <a:ea typeface="Oswald"/>
                <a:cs typeface="Oswald"/>
                <a:sym typeface="Oswald"/>
              </a:defRPr>
            </a:lvl7pPr>
            <a:lvl8pPr lvl="7" rtl="0">
              <a:spcBef>
                <a:spcPts val="0"/>
              </a:spcBef>
              <a:spcAft>
                <a:spcPts val="0"/>
              </a:spcAft>
              <a:buSzPts val="2200"/>
              <a:buFont typeface="Oswald"/>
              <a:buNone/>
              <a:defRPr sz="2200">
                <a:latin typeface="Oswald"/>
                <a:ea typeface="Oswald"/>
                <a:cs typeface="Oswald"/>
                <a:sym typeface="Oswald"/>
              </a:defRPr>
            </a:lvl8pPr>
            <a:lvl9pPr lvl="8"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13" name="Google Shape;113;p13"/>
          <p:cNvSpPr txBox="1">
            <a:spLocks noGrp="1"/>
          </p:cNvSpPr>
          <p:nvPr>
            <p:ph type="title" idx="13" hasCustomPrompt="1"/>
          </p:nvPr>
        </p:nvSpPr>
        <p:spPr>
          <a:xfrm>
            <a:off x="4961874" y="3453772"/>
            <a:ext cx="867300" cy="804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200">
                <a:latin typeface="Oswald ExtraLight"/>
                <a:ea typeface="Oswald ExtraLight"/>
                <a:cs typeface="Oswald ExtraLight"/>
                <a:sym typeface="Oswald ExtraLigh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a:spLocks noGrp="1"/>
          </p:cNvSpPr>
          <p:nvPr>
            <p:ph type="subTitle" idx="14"/>
          </p:nvPr>
        </p:nvSpPr>
        <p:spPr>
          <a:xfrm>
            <a:off x="6111838" y="3797480"/>
            <a:ext cx="2336400" cy="484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15" name="Google Shape;115;p13"/>
          <p:cNvSpPr txBox="1">
            <a:spLocks noGrp="1"/>
          </p:cNvSpPr>
          <p:nvPr>
            <p:ph type="title" idx="15"/>
          </p:nvPr>
        </p:nvSpPr>
        <p:spPr>
          <a:xfrm>
            <a:off x="720000" y="539496"/>
            <a:ext cx="7704000" cy="576000"/>
          </a:xfrm>
          <a:prstGeom prst="rect">
            <a:avLst/>
          </a:prstGeom>
        </p:spPr>
        <p:txBody>
          <a:bodyPr spcFirstLastPara="1" wrap="square" lIns="0" tIns="0" rIns="0" bIns="0" anchor="t" anchorCtr="0">
            <a:noAutofit/>
          </a:bodyPr>
          <a:lstStyle>
            <a:lvl1pPr lvl="0" algn="ct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1584063" y="1543600"/>
            <a:ext cx="2337300" cy="391800"/>
          </a:xfrm>
          <a:prstGeom prst="rect">
            <a:avLst/>
          </a:prstGeom>
          <a:ln>
            <a:noFill/>
          </a:ln>
        </p:spPr>
        <p:txBody>
          <a:bodyPr spcFirstLastPara="1" wrap="square" lIns="0" tIns="0" rIns="0" bIns="0" anchor="ctr" anchorCtr="0">
            <a:noAutofit/>
          </a:bodyPr>
          <a:lstStyle>
            <a:lvl1pPr lvl="0" rtl="0">
              <a:spcBef>
                <a:spcPts val="0"/>
              </a:spcBef>
              <a:spcAft>
                <a:spcPts val="0"/>
              </a:spcAft>
              <a:buSzPts val="2200"/>
              <a:buNone/>
              <a:defRPr sz="2200"/>
            </a:lvl1pPr>
            <a:lvl2pPr lvl="1" algn="ctr" rtl="0">
              <a:spcBef>
                <a:spcPts val="0"/>
              </a:spcBef>
              <a:spcAft>
                <a:spcPts val="0"/>
              </a:spcAft>
              <a:buSzPts val="2200"/>
              <a:buFont typeface="Oswald"/>
              <a:buNone/>
              <a:defRPr sz="2200">
                <a:latin typeface="Oswald"/>
                <a:ea typeface="Oswald"/>
                <a:cs typeface="Oswald"/>
                <a:sym typeface="Oswald"/>
              </a:defRPr>
            </a:lvl2pPr>
            <a:lvl3pPr lvl="2" algn="ctr" rtl="0">
              <a:spcBef>
                <a:spcPts val="0"/>
              </a:spcBef>
              <a:spcAft>
                <a:spcPts val="0"/>
              </a:spcAft>
              <a:buSzPts val="2200"/>
              <a:buFont typeface="Oswald"/>
              <a:buNone/>
              <a:defRPr sz="2200">
                <a:latin typeface="Oswald"/>
                <a:ea typeface="Oswald"/>
                <a:cs typeface="Oswald"/>
                <a:sym typeface="Oswald"/>
              </a:defRPr>
            </a:lvl3pPr>
            <a:lvl4pPr lvl="3" algn="ctr" rtl="0">
              <a:spcBef>
                <a:spcPts val="0"/>
              </a:spcBef>
              <a:spcAft>
                <a:spcPts val="0"/>
              </a:spcAft>
              <a:buSzPts val="2200"/>
              <a:buFont typeface="Oswald"/>
              <a:buNone/>
              <a:defRPr sz="2200">
                <a:latin typeface="Oswald"/>
                <a:ea typeface="Oswald"/>
                <a:cs typeface="Oswald"/>
                <a:sym typeface="Oswald"/>
              </a:defRPr>
            </a:lvl4pPr>
            <a:lvl5pPr lvl="4" algn="ctr" rtl="0">
              <a:spcBef>
                <a:spcPts val="0"/>
              </a:spcBef>
              <a:spcAft>
                <a:spcPts val="0"/>
              </a:spcAft>
              <a:buSzPts val="2200"/>
              <a:buFont typeface="Oswald"/>
              <a:buNone/>
              <a:defRPr sz="2200">
                <a:latin typeface="Oswald"/>
                <a:ea typeface="Oswald"/>
                <a:cs typeface="Oswald"/>
                <a:sym typeface="Oswald"/>
              </a:defRPr>
            </a:lvl5pPr>
            <a:lvl6pPr lvl="5" algn="ctr" rtl="0">
              <a:spcBef>
                <a:spcPts val="0"/>
              </a:spcBef>
              <a:spcAft>
                <a:spcPts val="0"/>
              </a:spcAft>
              <a:buSzPts val="2200"/>
              <a:buFont typeface="Oswald"/>
              <a:buNone/>
              <a:defRPr sz="2200">
                <a:latin typeface="Oswald"/>
                <a:ea typeface="Oswald"/>
                <a:cs typeface="Oswald"/>
                <a:sym typeface="Oswald"/>
              </a:defRPr>
            </a:lvl6pPr>
            <a:lvl7pPr lvl="6" algn="ctr" rtl="0">
              <a:spcBef>
                <a:spcPts val="0"/>
              </a:spcBef>
              <a:spcAft>
                <a:spcPts val="0"/>
              </a:spcAft>
              <a:buSzPts val="2200"/>
              <a:buFont typeface="Oswald"/>
              <a:buNone/>
              <a:defRPr sz="2200">
                <a:latin typeface="Oswald"/>
                <a:ea typeface="Oswald"/>
                <a:cs typeface="Oswald"/>
                <a:sym typeface="Oswald"/>
              </a:defRPr>
            </a:lvl7pPr>
            <a:lvl8pPr lvl="7" algn="ctr" rtl="0">
              <a:spcBef>
                <a:spcPts val="0"/>
              </a:spcBef>
              <a:spcAft>
                <a:spcPts val="0"/>
              </a:spcAft>
              <a:buSzPts val="2200"/>
              <a:buFont typeface="Oswald"/>
              <a:buNone/>
              <a:defRPr sz="2200">
                <a:latin typeface="Oswald"/>
                <a:ea typeface="Oswald"/>
                <a:cs typeface="Oswald"/>
                <a:sym typeface="Oswald"/>
              </a:defRPr>
            </a:lvl8pPr>
            <a:lvl9pPr lvl="8" algn="ctr"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40" name="Google Shape;140;p20"/>
          <p:cNvSpPr txBox="1">
            <a:spLocks noGrp="1"/>
          </p:cNvSpPr>
          <p:nvPr>
            <p:ph type="subTitle" idx="1"/>
          </p:nvPr>
        </p:nvSpPr>
        <p:spPr>
          <a:xfrm>
            <a:off x="1584063" y="1938600"/>
            <a:ext cx="2337300" cy="722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41" name="Google Shape;141;p20"/>
          <p:cNvSpPr txBox="1">
            <a:spLocks noGrp="1"/>
          </p:cNvSpPr>
          <p:nvPr>
            <p:ph type="title" idx="2"/>
          </p:nvPr>
        </p:nvSpPr>
        <p:spPr>
          <a:xfrm>
            <a:off x="5704788" y="1543600"/>
            <a:ext cx="2340900" cy="391800"/>
          </a:xfrm>
          <a:prstGeom prst="rect">
            <a:avLst/>
          </a:prstGeom>
          <a:ln>
            <a:noFill/>
          </a:ln>
        </p:spPr>
        <p:txBody>
          <a:bodyPr spcFirstLastPara="1" wrap="square" lIns="0" tIns="0" rIns="0" bIns="0" anchor="ctr" anchorCtr="0">
            <a:noAutofit/>
          </a:bodyPr>
          <a:lstStyle>
            <a:lvl1pPr lvl="0" rtl="0">
              <a:spcBef>
                <a:spcPts val="0"/>
              </a:spcBef>
              <a:spcAft>
                <a:spcPts val="0"/>
              </a:spcAft>
              <a:buSzPts val="2200"/>
              <a:buNone/>
              <a:defRPr sz="2200"/>
            </a:lvl1pPr>
            <a:lvl2pPr lvl="1" algn="ctr" rtl="0">
              <a:spcBef>
                <a:spcPts val="0"/>
              </a:spcBef>
              <a:spcAft>
                <a:spcPts val="0"/>
              </a:spcAft>
              <a:buSzPts val="2200"/>
              <a:buFont typeface="Oswald"/>
              <a:buNone/>
              <a:defRPr sz="2200">
                <a:latin typeface="Oswald"/>
                <a:ea typeface="Oswald"/>
                <a:cs typeface="Oswald"/>
                <a:sym typeface="Oswald"/>
              </a:defRPr>
            </a:lvl2pPr>
            <a:lvl3pPr lvl="2" algn="ctr" rtl="0">
              <a:spcBef>
                <a:spcPts val="0"/>
              </a:spcBef>
              <a:spcAft>
                <a:spcPts val="0"/>
              </a:spcAft>
              <a:buSzPts val="2200"/>
              <a:buFont typeface="Oswald"/>
              <a:buNone/>
              <a:defRPr sz="2200">
                <a:latin typeface="Oswald"/>
                <a:ea typeface="Oswald"/>
                <a:cs typeface="Oswald"/>
                <a:sym typeface="Oswald"/>
              </a:defRPr>
            </a:lvl3pPr>
            <a:lvl4pPr lvl="3" algn="ctr" rtl="0">
              <a:spcBef>
                <a:spcPts val="0"/>
              </a:spcBef>
              <a:spcAft>
                <a:spcPts val="0"/>
              </a:spcAft>
              <a:buSzPts val="2200"/>
              <a:buFont typeface="Oswald"/>
              <a:buNone/>
              <a:defRPr sz="2200">
                <a:latin typeface="Oswald"/>
                <a:ea typeface="Oswald"/>
                <a:cs typeface="Oswald"/>
                <a:sym typeface="Oswald"/>
              </a:defRPr>
            </a:lvl4pPr>
            <a:lvl5pPr lvl="4" algn="ctr" rtl="0">
              <a:spcBef>
                <a:spcPts val="0"/>
              </a:spcBef>
              <a:spcAft>
                <a:spcPts val="0"/>
              </a:spcAft>
              <a:buSzPts val="2200"/>
              <a:buFont typeface="Oswald"/>
              <a:buNone/>
              <a:defRPr sz="2200">
                <a:latin typeface="Oswald"/>
                <a:ea typeface="Oswald"/>
                <a:cs typeface="Oswald"/>
                <a:sym typeface="Oswald"/>
              </a:defRPr>
            </a:lvl5pPr>
            <a:lvl6pPr lvl="5" algn="ctr" rtl="0">
              <a:spcBef>
                <a:spcPts val="0"/>
              </a:spcBef>
              <a:spcAft>
                <a:spcPts val="0"/>
              </a:spcAft>
              <a:buSzPts val="2200"/>
              <a:buFont typeface="Oswald"/>
              <a:buNone/>
              <a:defRPr sz="2200">
                <a:latin typeface="Oswald"/>
                <a:ea typeface="Oswald"/>
                <a:cs typeface="Oswald"/>
                <a:sym typeface="Oswald"/>
              </a:defRPr>
            </a:lvl6pPr>
            <a:lvl7pPr lvl="6" algn="ctr" rtl="0">
              <a:spcBef>
                <a:spcPts val="0"/>
              </a:spcBef>
              <a:spcAft>
                <a:spcPts val="0"/>
              </a:spcAft>
              <a:buSzPts val="2200"/>
              <a:buFont typeface="Oswald"/>
              <a:buNone/>
              <a:defRPr sz="2200">
                <a:latin typeface="Oswald"/>
                <a:ea typeface="Oswald"/>
                <a:cs typeface="Oswald"/>
                <a:sym typeface="Oswald"/>
              </a:defRPr>
            </a:lvl7pPr>
            <a:lvl8pPr lvl="7" algn="ctr" rtl="0">
              <a:spcBef>
                <a:spcPts val="0"/>
              </a:spcBef>
              <a:spcAft>
                <a:spcPts val="0"/>
              </a:spcAft>
              <a:buSzPts val="2200"/>
              <a:buFont typeface="Oswald"/>
              <a:buNone/>
              <a:defRPr sz="2200">
                <a:latin typeface="Oswald"/>
                <a:ea typeface="Oswald"/>
                <a:cs typeface="Oswald"/>
                <a:sym typeface="Oswald"/>
              </a:defRPr>
            </a:lvl8pPr>
            <a:lvl9pPr lvl="8" algn="ctr"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42" name="Google Shape;142;p20"/>
          <p:cNvSpPr txBox="1">
            <a:spLocks noGrp="1"/>
          </p:cNvSpPr>
          <p:nvPr>
            <p:ph type="subTitle" idx="3"/>
          </p:nvPr>
        </p:nvSpPr>
        <p:spPr>
          <a:xfrm>
            <a:off x="5704788" y="1938600"/>
            <a:ext cx="2340900" cy="722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43" name="Google Shape;143;p20"/>
          <p:cNvSpPr txBox="1">
            <a:spLocks noGrp="1"/>
          </p:cNvSpPr>
          <p:nvPr>
            <p:ph type="title" idx="4"/>
          </p:nvPr>
        </p:nvSpPr>
        <p:spPr>
          <a:xfrm>
            <a:off x="3644425" y="3290400"/>
            <a:ext cx="2337300" cy="393300"/>
          </a:xfrm>
          <a:prstGeom prst="rect">
            <a:avLst/>
          </a:prstGeom>
          <a:ln>
            <a:noFill/>
          </a:ln>
        </p:spPr>
        <p:txBody>
          <a:bodyPr spcFirstLastPara="1" wrap="square" lIns="0" tIns="0" rIns="0" bIns="0" anchor="ctr" anchorCtr="0">
            <a:noAutofit/>
          </a:bodyPr>
          <a:lstStyle>
            <a:lvl1pPr lvl="0" rtl="0">
              <a:spcBef>
                <a:spcPts val="0"/>
              </a:spcBef>
              <a:spcAft>
                <a:spcPts val="0"/>
              </a:spcAft>
              <a:buSzPts val="2200"/>
              <a:buNone/>
              <a:defRPr sz="2200"/>
            </a:lvl1pPr>
            <a:lvl2pPr lvl="1" algn="ctr" rtl="0">
              <a:spcBef>
                <a:spcPts val="0"/>
              </a:spcBef>
              <a:spcAft>
                <a:spcPts val="0"/>
              </a:spcAft>
              <a:buSzPts val="2200"/>
              <a:buFont typeface="Oswald"/>
              <a:buNone/>
              <a:defRPr sz="2200">
                <a:latin typeface="Oswald"/>
                <a:ea typeface="Oswald"/>
                <a:cs typeface="Oswald"/>
                <a:sym typeface="Oswald"/>
              </a:defRPr>
            </a:lvl2pPr>
            <a:lvl3pPr lvl="2" algn="ctr" rtl="0">
              <a:spcBef>
                <a:spcPts val="0"/>
              </a:spcBef>
              <a:spcAft>
                <a:spcPts val="0"/>
              </a:spcAft>
              <a:buSzPts val="2200"/>
              <a:buFont typeface="Oswald"/>
              <a:buNone/>
              <a:defRPr sz="2200">
                <a:latin typeface="Oswald"/>
                <a:ea typeface="Oswald"/>
                <a:cs typeface="Oswald"/>
                <a:sym typeface="Oswald"/>
              </a:defRPr>
            </a:lvl3pPr>
            <a:lvl4pPr lvl="3" algn="ctr" rtl="0">
              <a:spcBef>
                <a:spcPts val="0"/>
              </a:spcBef>
              <a:spcAft>
                <a:spcPts val="0"/>
              </a:spcAft>
              <a:buSzPts val="2200"/>
              <a:buFont typeface="Oswald"/>
              <a:buNone/>
              <a:defRPr sz="2200">
                <a:latin typeface="Oswald"/>
                <a:ea typeface="Oswald"/>
                <a:cs typeface="Oswald"/>
                <a:sym typeface="Oswald"/>
              </a:defRPr>
            </a:lvl4pPr>
            <a:lvl5pPr lvl="4" algn="ctr" rtl="0">
              <a:spcBef>
                <a:spcPts val="0"/>
              </a:spcBef>
              <a:spcAft>
                <a:spcPts val="0"/>
              </a:spcAft>
              <a:buSzPts val="2200"/>
              <a:buFont typeface="Oswald"/>
              <a:buNone/>
              <a:defRPr sz="2200">
                <a:latin typeface="Oswald"/>
                <a:ea typeface="Oswald"/>
                <a:cs typeface="Oswald"/>
                <a:sym typeface="Oswald"/>
              </a:defRPr>
            </a:lvl5pPr>
            <a:lvl6pPr lvl="5" algn="ctr" rtl="0">
              <a:spcBef>
                <a:spcPts val="0"/>
              </a:spcBef>
              <a:spcAft>
                <a:spcPts val="0"/>
              </a:spcAft>
              <a:buSzPts val="2200"/>
              <a:buFont typeface="Oswald"/>
              <a:buNone/>
              <a:defRPr sz="2200">
                <a:latin typeface="Oswald"/>
                <a:ea typeface="Oswald"/>
                <a:cs typeface="Oswald"/>
                <a:sym typeface="Oswald"/>
              </a:defRPr>
            </a:lvl6pPr>
            <a:lvl7pPr lvl="6" algn="ctr" rtl="0">
              <a:spcBef>
                <a:spcPts val="0"/>
              </a:spcBef>
              <a:spcAft>
                <a:spcPts val="0"/>
              </a:spcAft>
              <a:buSzPts val="2200"/>
              <a:buFont typeface="Oswald"/>
              <a:buNone/>
              <a:defRPr sz="2200">
                <a:latin typeface="Oswald"/>
                <a:ea typeface="Oswald"/>
                <a:cs typeface="Oswald"/>
                <a:sym typeface="Oswald"/>
              </a:defRPr>
            </a:lvl7pPr>
            <a:lvl8pPr lvl="7" algn="ctr" rtl="0">
              <a:spcBef>
                <a:spcPts val="0"/>
              </a:spcBef>
              <a:spcAft>
                <a:spcPts val="0"/>
              </a:spcAft>
              <a:buSzPts val="2200"/>
              <a:buFont typeface="Oswald"/>
              <a:buNone/>
              <a:defRPr sz="2200">
                <a:latin typeface="Oswald"/>
                <a:ea typeface="Oswald"/>
                <a:cs typeface="Oswald"/>
                <a:sym typeface="Oswald"/>
              </a:defRPr>
            </a:lvl8pPr>
            <a:lvl9pPr lvl="8" algn="ctr" rtl="0">
              <a:spcBef>
                <a:spcPts val="0"/>
              </a:spcBef>
              <a:spcAft>
                <a:spcPts val="0"/>
              </a:spcAft>
              <a:buSzPts val="2200"/>
              <a:buFont typeface="Oswald"/>
              <a:buNone/>
              <a:defRPr sz="2200">
                <a:latin typeface="Oswald"/>
                <a:ea typeface="Oswald"/>
                <a:cs typeface="Oswald"/>
                <a:sym typeface="Oswald"/>
              </a:defRPr>
            </a:lvl9pPr>
          </a:lstStyle>
          <a:p>
            <a:endParaRPr/>
          </a:p>
        </p:txBody>
      </p:sp>
      <p:sp>
        <p:nvSpPr>
          <p:cNvPr id="144" name="Google Shape;144;p20"/>
          <p:cNvSpPr txBox="1">
            <a:spLocks noGrp="1"/>
          </p:cNvSpPr>
          <p:nvPr>
            <p:ph type="subTitle" idx="5"/>
          </p:nvPr>
        </p:nvSpPr>
        <p:spPr>
          <a:xfrm>
            <a:off x="3644425" y="3682009"/>
            <a:ext cx="2337300" cy="722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1pPr>
            <a:lvl2pPr lvl="1"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1400"/>
              <a:buFont typeface="DM Sans"/>
              <a:buNone/>
              <a:defRPr>
                <a:solidFill>
                  <a:schemeClr val="dk1"/>
                </a:solidFill>
                <a:latin typeface="DM Sans"/>
                <a:ea typeface="DM Sans"/>
                <a:cs typeface="DM Sans"/>
                <a:sym typeface="DM Sans"/>
              </a:defRPr>
            </a:lvl9pPr>
          </a:lstStyle>
          <a:p>
            <a:endParaRPr/>
          </a:p>
        </p:txBody>
      </p:sp>
      <p:sp>
        <p:nvSpPr>
          <p:cNvPr id="145" name="Google Shape;145;p20"/>
          <p:cNvSpPr txBox="1">
            <a:spLocks noGrp="1"/>
          </p:cNvSpPr>
          <p:nvPr>
            <p:ph type="title" idx="6"/>
          </p:nvPr>
        </p:nvSpPr>
        <p:spPr>
          <a:xfrm>
            <a:off x="720000" y="539500"/>
            <a:ext cx="7710900" cy="576000"/>
          </a:xfrm>
          <a:prstGeom prst="rect">
            <a:avLst/>
          </a:prstGeom>
        </p:spPr>
        <p:txBody>
          <a:bodyPr spcFirstLastPara="1" wrap="square" lIns="0" tIns="0" rIns="0" bIns="0" anchor="t" anchorCtr="0">
            <a:noAutofit/>
          </a:bodyPr>
          <a:lstStyle>
            <a:lvl1pPr lvl="0" rtl="0">
              <a:spcBef>
                <a:spcPts val="0"/>
              </a:spcBef>
              <a:spcAft>
                <a:spcPts val="0"/>
              </a:spcAft>
              <a:buSzPts val="3400"/>
              <a:buNone/>
              <a:defRPr/>
            </a:lvl1pPr>
            <a:lvl2pPr lvl="1" rtl="0">
              <a:spcBef>
                <a:spcPts val="0"/>
              </a:spcBef>
              <a:spcAft>
                <a:spcPts val="0"/>
              </a:spcAft>
              <a:buSzPts val="3400"/>
              <a:buFont typeface="Oswald"/>
              <a:buNone/>
              <a:defRPr sz="3400">
                <a:latin typeface="Oswald"/>
                <a:ea typeface="Oswald"/>
                <a:cs typeface="Oswald"/>
                <a:sym typeface="Oswald"/>
              </a:defRPr>
            </a:lvl2pPr>
            <a:lvl3pPr lvl="2" rtl="0">
              <a:spcBef>
                <a:spcPts val="0"/>
              </a:spcBef>
              <a:spcAft>
                <a:spcPts val="0"/>
              </a:spcAft>
              <a:buSzPts val="3400"/>
              <a:buFont typeface="Oswald"/>
              <a:buNone/>
              <a:defRPr sz="3400">
                <a:latin typeface="Oswald"/>
                <a:ea typeface="Oswald"/>
                <a:cs typeface="Oswald"/>
                <a:sym typeface="Oswald"/>
              </a:defRPr>
            </a:lvl3pPr>
            <a:lvl4pPr lvl="3" rtl="0">
              <a:spcBef>
                <a:spcPts val="0"/>
              </a:spcBef>
              <a:spcAft>
                <a:spcPts val="0"/>
              </a:spcAft>
              <a:buSzPts val="3400"/>
              <a:buFont typeface="Oswald"/>
              <a:buNone/>
              <a:defRPr sz="3400">
                <a:latin typeface="Oswald"/>
                <a:ea typeface="Oswald"/>
                <a:cs typeface="Oswald"/>
                <a:sym typeface="Oswald"/>
              </a:defRPr>
            </a:lvl4pPr>
            <a:lvl5pPr lvl="4" rtl="0">
              <a:spcBef>
                <a:spcPts val="0"/>
              </a:spcBef>
              <a:spcAft>
                <a:spcPts val="0"/>
              </a:spcAft>
              <a:buSzPts val="3400"/>
              <a:buFont typeface="Oswald"/>
              <a:buNone/>
              <a:defRPr sz="3400">
                <a:latin typeface="Oswald"/>
                <a:ea typeface="Oswald"/>
                <a:cs typeface="Oswald"/>
                <a:sym typeface="Oswald"/>
              </a:defRPr>
            </a:lvl5pPr>
            <a:lvl6pPr lvl="5" rtl="0">
              <a:spcBef>
                <a:spcPts val="0"/>
              </a:spcBef>
              <a:spcAft>
                <a:spcPts val="0"/>
              </a:spcAft>
              <a:buSzPts val="3400"/>
              <a:buFont typeface="Oswald"/>
              <a:buNone/>
              <a:defRPr sz="3400">
                <a:latin typeface="Oswald"/>
                <a:ea typeface="Oswald"/>
                <a:cs typeface="Oswald"/>
                <a:sym typeface="Oswald"/>
              </a:defRPr>
            </a:lvl6pPr>
            <a:lvl7pPr lvl="6" rtl="0">
              <a:spcBef>
                <a:spcPts val="0"/>
              </a:spcBef>
              <a:spcAft>
                <a:spcPts val="0"/>
              </a:spcAft>
              <a:buSzPts val="3400"/>
              <a:buFont typeface="Oswald"/>
              <a:buNone/>
              <a:defRPr sz="3400">
                <a:latin typeface="Oswald"/>
                <a:ea typeface="Oswald"/>
                <a:cs typeface="Oswald"/>
                <a:sym typeface="Oswald"/>
              </a:defRPr>
            </a:lvl7pPr>
            <a:lvl8pPr lvl="7" rtl="0">
              <a:spcBef>
                <a:spcPts val="0"/>
              </a:spcBef>
              <a:spcAft>
                <a:spcPts val="0"/>
              </a:spcAft>
              <a:buSzPts val="3400"/>
              <a:buFont typeface="Oswald"/>
              <a:buNone/>
              <a:defRPr sz="3400">
                <a:latin typeface="Oswald"/>
                <a:ea typeface="Oswald"/>
                <a:cs typeface="Oswald"/>
                <a:sym typeface="Oswald"/>
              </a:defRPr>
            </a:lvl8pPr>
            <a:lvl9pPr lvl="8" rtl="0">
              <a:spcBef>
                <a:spcPts val="0"/>
              </a:spcBef>
              <a:spcAft>
                <a:spcPts val="0"/>
              </a:spcAft>
              <a:buSzPts val="3400"/>
              <a:buFont typeface="Oswald"/>
              <a:buNone/>
              <a:defRPr sz="3400">
                <a:latin typeface="Oswald"/>
                <a:ea typeface="Oswald"/>
                <a:cs typeface="Oswald"/>
                <a:sym typeface="Oswald"/>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5"/>
            </a:gs>
            <a:gs pos="48000">
              <a:schemeClr val="accent4"/>
            </a:gs>
            <a:gs pos="100000">
              <a:schemeClr val="accent2"/>
            </a:gs>
          </a:gsLst>
          <a:lin ang="2698631"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496"/>
            <a:ext cx="7708500" cy="576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3400"/>
              <a:buFont typeface="Oswald"/>
              <a:buNone/>
              <a:defRPr sz="3400">
                <a:solidFill>
                  <a:schemeClr val="dk1"/>
                </a:solidFill>
                <a:latin typeface="Oswald"/>
                <a:ea typeface="Oswald"/>
                <a:cs typeface="Oswald"/>
                <a:sym typeface="Oswa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rtl="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rtl="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66" r:id="rId9"/>
    <p:sldLayoutId id="2147483667"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xfrm>
            <a:off x="713225" y="967650"/>
            <a:ext cx="3972000" cy="30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1"/>
                </a:solidFill>
              </a:rPr>
              <a:t>Veille                 Technologique</a:t>
            </a:r>
            <a:endParaRPr dirty="0">
              <a:solidFill>
                <a:schemeClr val="accent1"/>
              </a:solidFill>
            </a:endParaRPr>
          </a:p>
          <a:p>
            <a:pPr marL="0" lvl="0" indent="0" algn="l" rtl="0">
              <a:spcBef>
                <a:spcPts val="0"/>
              </a:spcBef>
              <a:spcAft>
                <a:spcPts val="0"/>
              </a:spcAft>
              <a:buNone/>
            </a:pPr>
            <a:r>
              <a:rPr lang="en" sz="5100" dirty="0"/>
              <a:t>     Phishing</a:t>
            </a:r>
            <a:endParaRPr sz="5100" dirty="0"/>
          </a:p>
        </p:txBody>
      </p:sp>
      <p:sp>
        <p:nvSpPr>
          <p:cNvPr id="230" name="Google Shape;230;p30"/>
          <p:cNvSpPr txBox="1">
            <a:spLocks noGrp="1"/>
          </p:cNvSpPr>
          <p:nvPr>
            <p:ph type="subTitle" idx="1"/>
          </p:nvPr>
        </p:nvSpPr>
        <p:spPr>
          <a:xfrm>
            <a:off x="52350" y="-59525"/>
            <a:ext cx="9039300" cy="40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Brinkhuysen Evy                                                                 Support et mise à disposition de services informatiques</a:t>
            </a:r>
            <a:endParaRPr/>
          </a:p>
        </p:txBody>
      </p:sp>
      <p:pic>
        <p:nvPicPr>
          <p:cNvPr id="231" name="Google Shape;231;p30"/>
          <p:cNvPicPr preferRelativeResize="0"/>
          <p:nvPr/>
        </p:nvPicPr>
        <p:blipFill>
          <a:blip r:embed="rId3">
            <a:alphaModFix/>
          </a:blip>
          <a:stretch>
            <a:fillRect/>
          </a:stretch>
        </p:blipFill>
        <p:spPr>
          <a:xfrm>
            <a:off x="4161150" y="85025"/>
            <a:ext cx="4392392" cy="5143500"/>
          </a:xfrm>
          <a:prstGeom prst="rect">
            <a:avLst/>
          </a:prstGeom>
          <a:noFill/>
          <a:ln>
            <a:noFill/>
          </a:ln>
        </p:spPr>
      </p:pic>
      <p:sp>
        <p:nvSpPr>
          <p:cNvPr id="232" name="Google Shape;232;p30"/>
          <p:cNvSpPr txBox="1">
            <a:spLocks noGrp="1"/>
          </p:cNvSpPr>
          <p:nvPr>
            <p:ph type="subTitle" idx="1"/>
          </p:nvPr>
        </p:nvSpPr>
        <p:spPr>
          <a:xfrm>
            <a:off x="53700" y="4734000"/>
            <a:ext cx="832800" cy="40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BTS SIO 2</a:t>
            </a:r>
            <a:endParaRPr/>
          </a:p>
        </p:txBody>
      </p:sp>
      <p:pic>
        <p:nvPicPr>
          <p:cNvPr id="233" name="Google Shape;233;p30"/>
          <p:cNvPicPr preferRelativeResize="0"/>
          <p:nvPr/>
        </p:nvPicPr>
        <p:blipFill>
          <a:blip r:embed="rId4">
            <a:alphaModFix/>
          </a:blip>
          <a:stretch>
            <a:fillRect/>
          </a:stretch>
        </p:blipFill>
        <p:spPr>
          <a:xfrm>
            <a:off x="7855750" y="4208350"/>
            <a:ext cx="1235900" cy="1235900"/>
          </a:xfrm>
          <a:prstGeom prst="rect">
            <a:avLst/>
          </a:prstGeom>
          <a:noFill/>
          <a:ln>
            <a:noFill/>
          </a:ln>
        </p:spPr>
      </p:pic>
      <p:sp>
        <p:nvSpPr>
          <p:cNvPr id="2" name="ZoneTexte 1">
            <a:extLst>
              <a:ext uri="{FF2B5EF4-FFF2-40B4-BE49-F238E27FC236}">
                <a16:creationId xmlns:a16="http://schemas.microsoft.com/office/drawing/2014/main" id="{BAFA6881-CDBB-F7E0-9F66-BDA4AEED7F78}"/>
              </a:ext>
            </a:extLst>
          </p:cNvPr>
          <p:cNvSpPr txBox="1"/>
          <p:nvPr/>
        </p:nvSpPr>
        <p:spPr>
          <a:xfrm>
            <a:off x="1977041" y="3575619"/>
            <a:ext cx="1093569" cy="307777"/>
          </a:xfrm>
          <a:prstGeom prst="rect">
            <a:avLst/>
          </a:prstGeom>
          <a:noFill/>
        </p:spPr>
        <p:txBody>
          <a:bodyPr wrap="none" rtlCol="0">
            <a:spAutoFit/>
          </a:bodyPr>
          <a:lstStyle/>
          <a:p>
            <a:r>
              <a:rPr lang="fr-FR" b="1" dirty="0">
                <a:solidFill>
                  <a:schemeClr val="tx1"/>
                </a:solidFill>
                <a:latin typeface="Oswald" panose="00000500000000000000" pitchFamily="2" charset="0"/>
              </a:rPr>
              <a:t>28/08/2024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9"/>
          <p:cNvSpPr/>
          <p:nvPr/>
        </p:nvSpPr>
        <p:spPr>
          <a:xfrm>
            <a:off x="6366850" y="0"/>
            <a:ext cx="4358174" cy="4821045"/>
          </a:xfrm>
          <a:custGeom>
            <a:avLst/>
            <a:gdLst/>
            <a:ahLst/>
            <a:cxnLst/>
            <a:rect l="l" t="t" r="r" b="b"/>
            <a:pathLst>
              <a:path w="127684" h="141245" extrusionOk="0">
                <a:moveTo>
                  <a:pt x="71170" y="25334"/>
                </a:moveTo>
                <a:cubicBezTo>
                  <a:pt x="70870" y="25334"/>
                  <a:pt x="70569" y="25450"/>
                  <a:pt x="70343" y="25682"/>
                </a:cubicBezTo>
                <a:cubicBezTo>
                  <a:pt x="69962" y="26051"/>
                  <a:pt x="69902" y="26623"/>
                  <a:pt x="70152" y="27075"/>
                </a:cubicBezTo>
                <a:lnTo>
                  <a:pt x="61592" y="35648"/>
                </a:lnTo>
                <a:lnTo>
                  <a:pt x="54412" y="34183"/>
                </a:lnTo>
                <a:lnTo>
                  <a:pt x="46233" y="42375"/>
                </a:lnTo>
                <a:cubicBezTo>
                  <a:pt x="46059" y="42281"/>
                  <a:pt x="45865" y="42234"/>
                  <a:pt x="45672" y="42234"/>
                </a:cubicBezTo>
                <a:cubicBezTo>
                  <a:pt x="45373" y="42234"/>
                  <a:pt x="45075" y="42346"/>
                  <a:pt x="44852" y="42577"/>
                </a:cubicBezTo>
                <a:cubicBezTo>
                  <a:pt x="44387" y="43030"/>
                  <a:pt x="44387" y="43768"/>
                  <a:pt x="44852" y="44232"/>
                </a:cubicBezTo>
                <a:cubicBezTo>
                  <a:pt x="45078" y="44458"/>
                  <a:pt x="45375" y="44572"/>
                  <a:pt x="45675" y="44572"/>
                </a:cubicBezTo>
                <a:cubicBezTo>
                  <a:pt x="45974" y="44572"/>
                  <a:pt x="46274" y="44458"/>
                  <a:pt x="46507" y="44232"/>
                </a:cubicBezTo>
                <a:cubicBezTo>
                  <a:pt x="46876" y="43851"/>
                  <a:pt x="46935" y="43280"/>
                  <a:pt x="46697" y="42839"/>
                </a:cubicBezTo>
                <a:lnTo>
                  <a:pt x="54627" y="34886"/>
                </a:lnTo>
                <a:lnTo>
                  <a:pt x="61806" y="36350"/>
                </a:lnTo>
                <a:lnTo>
                  <a:pt x="70605" y="27528"/>
                </a:lnTo>
                <a:cubicBezTo>
                  <a:pt x="70783" y="27627"/>
                  <a:pt x="70980" y="27675"/>
                  <a:pt x="71176" y="27675"/>
                </a:cubicBezTo>
                <a:cubicBezTo>
                  <a:pt x="71477" y="27675"/>
                  <a:pt x="71774" y="27561"/>
                  <a:pt x="71998" y="27337"/>
                </a:cubicBezTo>
                <a:cubicBezTo>
                  <a:pt x="72462" y="26873"/>
                  <a:pt x="72462" y="26135"/>
                  <a:pt x="71998" y="25682"/>
                </a:cubicBezTo>
                <a:cubicBezTo>
                  <a:pt x="71772" y="25450"/>
                  <a:pt x="71471" y="25334"/>
                  <a:pt x="71170" y="25334"/>
                </a:cubicBezTo>
                <a:close/>
                <a:moveTo>
                  <a:pt x="61651" y="46125"/>
                </a:moveTo>
                <a:cubicBezTo>
                  <a:pt x="62008" y="46125"/>
                  <a:pt x="62354" y="46268"/>
                  <a:pt x="62616" y="46530"/>
                </a:cubicBezTo>
                <a:cubicBezTo>
                  <a:pt x="62866" y="46792"/>
                  <a:pt x="63009" y="47125"/>
                  <a:pt x="63009" y="47495"/>
                </a:cubicBezTo>
                <a:cubicBezTo>
                  <a:pt x="63009" y="47864"/>
                  <a:pt x="62866" y="48197"/>
                  <a:pt x="62616" y="48459"/>
                </a:cubicBezTo>
                <a:cubicBezTo>
                  <a:pt x="62354" y="48721"/>
                  <a:pt x="62008" y="48864"/>
                  <a:pt x="61639" y="48864"/>
                </a:cubicBezTo>
                <a:cubicBezTo>
                  <a:pt x="61354" y="48864"/>
                  <a:pt x="61068" y="48769"/>
                  <a:pt x="60842" y="48590"/>
                </a:cubicBezTo>
                <a:lnTo>
                  <a:pt x="60544" y="48304"/>
                </a:lnTo>
                <a:cubicBezTo>
                  <a:pt x="60377" y="48066"/>
                  <a:pt x="60282" y="47792"/>
                  <a:pt x="60282" y="47495"/>
                </a:cubicBezTo>
                <a:cubicBezTo>
                  <a:pt x="60282" y="47125"/>
                  <a:pt x="60425" y="46792"/>
                  <a:pt x="60675" y="46530"/>
                </a:cubicBezTo>
                <a:cubicBezTo>
                  <a:pt x="60937" y="46268"/>
                  <a:pt x="61282" y="46125"/>
                  <a:pt x="61651" y="46125"/>
                </a:cubicBezTo>
                <a:close/>
                <a:moveTo>
                  <a:pt x="29826" y="52614"/>
                </a:moveTo>
                <a:cubicBezTo>
                  <a:pt x="30195" y="52614"/>
                  <a:pt x="30540" y="52757"/>
                  <a:pt x="30790" y="53019"/>
                </a:cubicBezTo>
                <a:cubicBezTo>
                  <a:pt x="31052" y="53281"/>
                  <a:pt x="31195" y="53614"/>
                  <a:pt x="31195" y="53983"/>
                </a:cubicBezTo>
                <a:cubicBezTo>
                  <a:pt x="31195" y="54353"/>
                  <a:pt x="31052" y="54686"/>
                  <a:pt x="30790" y="54948"/>
                </a:cubicBezTo>
                <a:cubicBezTo>
                  <a:pt x="30540" y="55210"/>
                  <a:pt x="30195" y="55353"/>
                  <a:pt x="29826" y="55353"/>
                </a:cubicBezTo>
                <a:cubicBezTo>
                  <a:pt x="29469" y="55353"/>
                  <a:pt x="29123" y="55210"/>
                  <a:pt x="28861" y="54948"/>
                </a:cubicBezTo>
                <a:cubicBezTo>
                  <a:pt x="28611" y="54698"/>
                  <a:pt x="28469" y="54353"/>
                  <a:pt x="28469" y="53983"/>
                </a:cubicBezTo>
                <a:cubicBezTo>
                  <a:pt x="28469" y="53614"/>
                  <a:pt x="28611" y="53281"/>
                  <a:pt x="28861" y="53019"/>
                </a:cubicBezTo>
                <a:cubicBezTo>
                  <a:pt x="29123" y="52757"/>
                  <a:pt x="29469" y="52614"/>
                  <a:pt x="29826" y="52614"/>
                </a:cubicBezTo>
                <a:close/>
                <a:moveTo>
                  <a:pt x="102752" y="1"/>
                </a:moveTo>
                <a:lnTo>
                  <a:pt x="61508" y="41089"/>
                </a:lnTo>
                <a:lnTo>
                  <a:pt x="54900" y="39446"/>
                </a:lnTo>
                <a:lnTo>
                  <a:pt x="38696" y="55686"/>
                </a:lnTo>
                <a:lnTo>
                  <a:pt x="31838" y="54114"/>
                </a:lnTo>
                <a:cubicBezTo>
                  <a:pt x="31838" y="54079"/>
                  <a:pt x="31838" y="54031"/>
                  <a:pt x="31838" y="53983"/>
                </a:cubicBezTo>
                <a:cubicBezTo>
                  <a:pt x="31838" y="53448"/>
                  <a:pt x="31636" y="52936"/>
                  <a:pt x="31255" y="52555"/>
                </a:cubicBezTo>
                <a:cubicBezTo>
                  <a:pt x="30874" y="52186"/>
                  <a:pt x="30362" y="51971"/>
                  <a:pt x="29826" y="51971"/>
                </a:cubicBezTo>
                <a:cubicBezTo>
                  <a:pt x="29290" y="51971"/>
                  <a:pt x="28790" y="52186"/>
                  <a:pt x="28409" y="52555"/>
                </a:cubicBezTo>
                <a:cubicBezTo>
                  <a:pt x="28028" y="52936"/>
                  <a:pt x="27814" y="53448"/>
                  <a:pt x="27814" y="53983"/>
                </a:cubicBezTo>
                <a:cubicBezTo>
                  <a:pt x="27814" y="54519"/>
                  <a:pt x="28028" y="55031"/>
                  <a:pt x="28409" y="55400"/>
                </a:cubicBezTo>
                <a:cubicBezTo>
                  <a:pt x="28790" y="55781"/>
                  <a:pt x="29290" y="55996"/>
                  <a:pt x="29826" y="55996"/>
                </a:cubicBezTo>
                <a:cubicBezTo>
                  <a:pt x="30362" y="55996"/>
                  <a:pt x="30874" y="55781"/>
                  <a:pt x="31255" y="55412"/>
                </a:cubicBezTo>
                <a:cubicBezTo>
                  <a:pt x="31445" y="55222"/>
                  <a:pt x="31588" y="54995"/>
                  <a:pt x="31695" y="54745"/>
                </a:cubicBezTo>
                <a:lnTo>
                  <a:pt x="38898" y="56389"/>
                </a:lnTo>
                <a:lnTo>
                  <a:pt x="55103" y="40172"/>
                </a:lnTo>
                <a:lnTo>
                  <a:pt x="61711" y="41803"/>
                </a:lnTo>
                <a:lnTo>
                  <a:pt x="103204" y="465"/>
                </a:lnTo>
                <a:lnTo>
                  <a:pt x="102752" y="1"/>
                </a:lnTo>
                <a:close/>
                <a:moveTo>
                  <a:pt x="83684" y="39547"/>
                </a:moveTo>
                <a:cubicBezTo>
                  <a:pt x="83383" y="39547"/>
                  <a:pt x="83083" y="39660"/>
                  <a:pt x="82856" y="39886"/>
                </a:cubicBezTo>
                <a:cubicBezTo>
                  <a:pt x="82475" y="40267"/>
                  <a:pt x="82416" y="40839"/>
                  <a:pt x="82666" y="41280"/>
                </a:cubicBezTo>
                <a:lnTo>
                  <a:pt x="68843" y="55115"/>
                </a:lnTo>
                <a:lnTo>
                  <a:pt x="62604" y="57496"/>
                </a:lnTo>
                <a:cubicBezTo>
                  <a:pt x="62556" y="57436"/>
                  <a:pt x="62509" y="57377"/>
                  <a:pt x="62449" y="57317"/>
                </a:cubicBezTo>
                <a:cubicBezTo>
                  <a:pt x="62223" y="57085"/>
                  <a:pt x="61922" y="56969"/>
                  <a:pt x="61621" y="56969"/>
                </a:cubicBezTo>
                <a:cubicBezTo>
                  <a:pt x="61321" y="56969"/>
                  <a:pt x="61020" y="57085"/>
                  <a:pt x="60794" y="57317"/>
                </a:cubicBezTo>
                <a:cubicBezTo>
                  <a:pt x="60342" y="57770"/>
                  <a:pt x="60342" y="58520"/>
                  <a:pt x="60794" y="58972"/>
                </a:cubicBezTo>
                <a:cubicBezTo>
                  <a:pt x="61026" y="59198"/>
                  <a:pt x="61327" y="59311"/>
                  <a:pt x="61626" y="59311"/>
                </a:cubicBezTo>
                <a:cubicBezTo>
                  <a:pt x="61925" y="59311"/>
                  <a:pt x="62223" y="59198"/>
                  <a:pt x="62449" y="58972"/>
                </a:cubicBezTo>
                <a:cubicBezTo>
                  <a:pt x="62687" y="58734"/>
                  <a:pt x="62794" y="58424"/>
                  <a:pt x="62794" y="58127"/>
                </a:cubicBezTo>
                <a:lnTo>
                  <a:pt x="69200" y="55674"/>
                </a:lnTo>
                <a:lnTo>
                  <a:pt x="83118" y="41744"/>
                </a:lnTo>
                <a:cubicBezTo>
                  <a:pt x="83296" y="41838"/>
                  <a:pt x="83491" y="41885"/>
                  <a:pt x="83685" y="41885"/>
                </a:cubicBezTo>
                <a:cubicBezTo>
                  <a:pt x="83984" y="41885"/>
                  <a:pt x="84280" y="41772"/>
                  <a:pt x="84511" y="41541"/>
                </a:cubicBezTo>
                <a:cubicBezTo>
                  <a:pt x="84964" y="41089"/>
                  <a:pt x="84964" y="40351"/>
                  <a:pt x="84511" y="39886"/>
                </a:cubicBezTo>
                <a:cubicBezTo>
                  <a:pt x="84285" y="39660"/>
                  <a:pt x="83984" y="39547"/>
                  <a:pt x="83684" y="39547"/>
                </a:cubicBezTo>
                <a:close/>
                <a:moveTo>
                  <a:pt x="74993" y="61984"/>
                </a:moveTo>
                <a:cubicBezTo>
                  <a:pt x="75345" y="61984"/>
                  <a:pt x="75663" y="62126"/>
                  <a:pt x="75915" y="62377"/>
                </a:cubicBezTo>
                <a:cubicBezTo>
                  <a:pt x="76451" y="62913"/>
                  <a:pt x="76451" y="63770"/>
                  <a:pt x="75915" y="64306"/>
                </a:cubicBezTo>
                <a:cubicBezTo>
                  <a:pt x="75653" y="64568"/>
                  <a:pt x="75320" y="64711"/>
                  <a:pt x="74951" y="64711"/>
                </a:cubicBezTo>
                <a:cubicBezTo>
                  <a:pt x="74581" y="64711"/>
                  <a:pt x="74236" y="64568"/>
                  <a:pt x="73986" y="64306"/>
                </a:cubicBezTo>
                <a:cubicBezTo>
                  <a:pt x="73724" y="64056"/>
                  <a:pt x="73581" y="63711"/>
                  <a:pt x="73581" y="63342"/>
                </a:cubicBezTo>
                <a:cubicBezTo>
                  <a:pt x="73581" y="62985"/>
                  <a:pt x="73724" y="62639"/>
                  <a:pt x="73986" y="62377"/>
                </a:cubicBezTo>
                <a:cubicBezTo>
                  <a:pt x="74236" y="62127"/>
                  <a:pt x="74581" y="61984"/>
                  <a:pt x="74951" y="61984"/>
                </a:cubicBezTo>
                <a:cubicBezTo>
                  <a:pt x="74965" y="61984"/>
                  <a:pt x="74979" y="61984"/>
                  <a:pt x="74993" y="61984"/>
                </a:cubicBezTo>
                <a:close/>
                <a:moveTo>
                  <a:pt x="100513" y="20063"/>
                </a:moveTo>
                <a:lnTo>
                  <a:pt x="89167" y="31433"/>
                </a:lnTo>
                <a:lnTo>
                  <a:pt x="88893" y="39696"/>
                </a:lnTo>
                <a:lnTo>
                  <a:pt x="74736" y="53876"/>
                </a:lnTo>
                <a:lnTo>
                  <a:pt x="74736" y="61342"/>
                </a:lnTo>
                <a:cubicBezTo>
                  <a:pt x="74284" y="61389"/>
                  <a:pt x="73855" y="61592"/>
                  <a:pt x="73522" y="61925"/>
                </a:cubicBezTo>
                <a:cubicBezTo>
                  <a:pt x="73153" y="62306"/>
                  <a:pt x="72938" y="62806"/>
                  <a:pt x="72938" y="63342"/>
                </a:cubicBezTo>
                <a:cubicBezTo>
                  <a:pt x="72938" y="63878"/>
                  <a:pt x="73153" y="64390"/>
                  <a:pt x="73534" y="64771"/>
                </a:cubicBezTo>
                <a:cubicBezTo>
                  <a:pt x="73903" y="65140"/>
                  <a:pt x="74415" y="65354"/>
                  <a:pt x="74951" y="65354"/>
                </a:cubicBezTo>
                <a:cubicBezTo>
                  <a:pt x="75486" y="65354"/>
                  <a:pt x="75986" y="65140"/>
                  <a:pt x="76367" y="64759"/>
                </a:cubicBezTo>
                <a:cubicBezTo>
                  <a:pt x="77153" y="63973"/>
                  <a:pt x="77153" y="62699"/>
                  <a:pt x="76367" y="61913"/>
                </a:cubicBezTo>
                <a:cubicBezTo>
                  <a:pt x="76094" y="61639"/>
                  <a:pt x="75760" y="61461"/>
                  <a:pt x="75391" y="61377"/>
                </a:cubicBezTo>
                <a:lnTo>
                  <a:pt x="75379" y="54150"/>
                </a:lnTo>
                <a:lnTo>
                  <a:pt x="89536" y="39970"/>
                </a:lnTo>
                <a:lnTo>
                  <a:pt x="89798" y="31707"/>
                </a:lnTo>
                <a:lnTo>
                  <a:pt x="100978" y="20527"/>
                </a:lnTo>
                <a:lnTo>
                  <a:pt x="100513" y="20063"/>
                </a:lnTo>
                <a:close/>
                <a:moveTo>
                  <a:pt x="62639" y="65997"/>
                </a:moveTo>
                <a:cubicBezTo>
                  <a:pt x="61485" y="65997"/>
                  <a:pt x="60556" y="66937"/>
                  <a:pt x="60556" y="68092"/>
                </a:cubicBezTo>
                <a:cubicBezTo>
                  <a:pt x="60556" y="69247"/>
                  <a:pt x="61485" y="70176"/>
                  <a:pt x="62639" y="70176"/>
                </a:cubicBezTo>
                <a:cubicBezTo>
                  <a:pt x="63794" y="70176"/>
                  <a:pt x="64723" y="69247"/>
                  <a:pt x="64723" y="68092"/>
                </a:cubicBezTo>
                <a:cubicBezTo>
                  <a:pt x="64723" y="66937"/>
                  <a:pt x="63794" y="65997"/>
                  <a:pt x="62639" y="65997"/>
                </a:cubicBezTo>
                <a:close/>
                <a:moveTo>
                  <a:pt x="62639" y="64294"/>
                </a:moveTo>
                <a:cubicBezTo>
                  <a:pt x="64735" y="64294"/>
                  <a:pt x="66438" y="65997"/>
                  <a:pt x="66438" y="68092"/>
                </a:cubicBezTo>
                <a:cubicBezTo>
                  <a:pt x="66438" y="70188"/>
                  <a:pt x="64735" y="71890"/>
                  <a:pt x="62639" y="71890"/>
                </a:cubicBezTo>
                <a:cubicBezTo>
                  <a:pt x="60544" y="71890"/>
                  <a:pt x="58841" y="70188"/>
                  <a:pt x="58841" y="68092"/>
                </a:cubicBezTo>
                <a:cubicBezTo>
                  <a:pt x="58841" y="65997"/>
                  <a:pt x="60544" y="64294"/>
                  <a:pt x="62639" y="64294"/>
                </a:cubicBezTo>
                <a:close/>
                <a:moveTo>
                  <a:pt x="62639" y="63651"/>
                </a:moveTo>
                <a:cubicBezTo>
                  <a:pt x="60187" y="63651"/>
                  <a:pt x="58198" y="65640"/>
                  <a:pt x="58198" y="68092"/>
                </a:cubicBezTo>
                <a:cubicBezTo>
                  <a:pt x="58198" y="70545"/>
                  <a:pt x="60187" y="72533"/>
                  <a:pt x="62639" y="72533"/>
                </a:cubicBezTo>
                <a:cubicBezTo>
                  <a:pt x="65092" y="72533"/>
                  <a:pt x="67081" y="70545"/>
                  <a:pt x="67081" y="68092"/>
                </a:cubicBezTo>
                <a:cubicBezTo>
                  <a:pt x="67081" y="65640"/>
                  <a:pt x="65092" y="63651"/>
                  <a:pt x="62639" y="63651"/>
                </a:cubicBezTo>
                <a:close/>
                <a:moveTo>
                  <a:pt x="46995" y="70783"/>
                </a:moveTo>
                <a:cubicBezTo>
                  <a:pt x="47364" y="70783"/>
                  <a:pt x="47697" y="70926"/>
                  <a:pt x="47959" y="71176"/>
                </a:cubicBezTo>
                <a:cubicBezTo>
                  <a:pt x="48221" y="71438"/>
                  <a:pt x="48364" y="71783"/>
                  <a:pt x="48364" y="72140"/>
                </a:cubicBezTo>
                <a:cubicBezTo>
                  <a:pt x="48364" y="72510"/>
                  <a:pt x="48221" y="72855"/>
                  <a:pt x="47959" y="73105"/>
                </a:cubicBezTo>
                <a:cubicBezTo>
                  <a:pt x="47697" y="73367"/>
                  <a:pt x="47364" y="73510"/>
                  <a:pt x="46995" y="73510"/>
                </a:cubicBezTo>
                <a:cubicBezTo>
                  <a:pt x="46626" y="73510"/>
                  <a:pt x="46292" y="73367"/>
                  <a:pt x="46030" y="73117"/>
                </a:cubicBezTo>
                <a:cubicBezTo>
                  <a:pt x="45768" y="72855"/>
                  <a:pt x="45625" y="72510"/>
                  <a:pt x="45625" y="72152"/>
                </a:cubicBezTo>
                <a:cubicBezTo>
                  <a:pt x="45625" y="71783"/>
                  <a:pt x="45768" y="71438"/>
                  <a:pt x="46030" y="71176"/>
                </a:cubicBezTo>
                <a:cubicBezTo>
                  <a:pt x="46280" y="70926"/>
                  <a:pt x="46626" y="70783"/>
                  <a:pt x="46995" y="70783"/>
                </a:cubicBezTo>
                <a:close/>
                <a:moveTo>
                  <a:pt x="62639" y="62604"/>
                </a:moveTo>
                <a:cubicBezTo>
                  <a:pt x="65664" y="62604"/>
                  <a:pt x="68128" y="65068"/>
                  <a:pt x="68128" y="68092"/>
                </a:cubicBezTo>
                <a:cubicBezTo>
                  <a:pt x="68128" y="71128"/>
                  <a:pt x="65664" y="73581"/>
                  <a:pt x="62639" y="73581"/>
                </a:cubicBezTo>
                <a:cubicBezTo>
                  <a:pt x="59615" y="73581"/>
                  <a:pt x="57151" y="71117"/>
                  <a:pt x="57151" y="68092"/>
                </a:cubicBezTo>
                <a:cubicBezTo>
                  <a:pt x="57151" y="65068"/>
                  <a:pt x="59615" y="62604"/>
                  <a:pt x="62639" y="62604"/>
                </a:cubicBezTo>
                <a:close/>
                <a:moveTo>
                  <a:pt x="62639" y="61949"/>
                </a:moveTo>
                <a:cubicBezTo>
                  <a:pt x="59258" y="61949"/>
                  <a:pt x="56496" y="64711"/>
                  <a:pt x="56496" y="68092"/>
                </a:cubicBezTo>
                <a:cubicBezTo>
                  <a:pt x="56496" y="71474"/>
                  <a:pt x="59258" y="74236"/>
                  <a:pt x="62639" y="74236"/>
                </a:cubicBezTo>
                <a:cubicBezTo>
                  <a:pt x="66021" y="74236"/>
                  <a:pt x="68783" y="71474"/>
                  <a:pt x="68783" y="68092"/>
                </a:cubicBezTo>
                <a:cubicBezTo>
                  <a:pt x="68783" y="64711"/>
                  <a:pt x="66021" y="61949"/>
                  <a:pt x="62639" y="61949"/>
                </a:cubicBezTo>
                <a:close/>
                <a:moveTo>
                  <a:pt x="127231" y="31362"/>
                </a:moveTo>
                <a:lnTo>
                  <a:pt x="108455" y="50138"/>
                </a:lnTo>
                <a:lnTo>
                  <a:pt x="108836" y="52960"/>
                </a:lnTo>
                <a:lnTo>
                  <a:pt x="104240" y="57543"/>
                </a:lnTo>
                <a:lnTo>
                  <a:pt x="101275" y="57543"/>
                </a:lnTo>
                <a:lnTo>
                  <a:pt x="89655" y="69164"/>
                </a:lnTo>
                <a:lnTo>
                  <a:pt x="86416" y="69164"/>
                </a:lnTo>
                <a:lnTo>
                  <a:pt x="78939" y="76641"/>
                </a:lnTo>
                <a:cubicBezTo>
                  <a:pt x="78755" y="76534"/>
                  <a:pt x="78549" y="76481"/>
                  <a:pt x="78343" y="76481"/>
                </a:cubicBezTo>
                <a:cubicBezTo>
                  <a:pt x="78043" y="76481"/>
                  <a:pt x="77743" y="76594"/>
                  <a:pt x="77510" y="76820"/>
                </a:cubicBezTo>
                <a:cubicBezTo>
                  <a:pt x="77058" y="77284"/>
                  <a:pt x="77058" y="78022"/>
                  <a:pt x="77522" y="78475"/>
                </a:cubicBezTo>
                <a:cubicBezTo>
                  <a:pt x="77749" y="78707"/>
                  <a:pt x="78046" y="78823"/>
                  <a:pt x="78345" y="78823"/>
                </a:cubicBezTo>
                <a:cubicBezTo>
                  <a:pt x="78644" y="78823"/>
                  <a:pt x="78945" y="78707"/>
                  <a:pt x="79177" y="78475"/>
                </a:cubicBezTo>
                <a:cubicBezTo>
                  <a:pt x="79546" y="78105"/>
                  <a:pt x="79606" y="77558"/>
                  <a:pt x="79380" y="77117"/>
                </a:cubicBezTo>
                <a:lnTo>
                  <a:pt x="86690" y="69807"/>
                </a:lnTo>
                <a:lnTo>
                  <a:pt x="89929" y="69807"/>
                </a:lnTo>
                <a:lnTo>
                  <a:pt x="101537" y="58198"/>
                </a:lnTo>
                <a:lnTo>
                  <a:pt x="104514" y="58198"/>
                </a:lnTo>
                <a:lnTo>
                  <a:pt x="109514" y="53186"/>
                </a:lnTo>
                <a:lnTo>
                  <a:pt x="109133" y="50364"/>
                </a:lnTo>
                <a:lnTo>
                  <a:pt x="127683" y="31814"/>
                </a:lnTo>
                <a:lnTo>
                  <a:pt x="127231" y="31362"/>
                </a:lnTo>
                <a:close/>
                <a:moveTo>
                  <a:pt x="54924" y="76581"/>
                </a:moveTo>
                <a:lnTo>
                  <a:pt x="54924" y="78915"/>
                </a:lnTo>
                <a:lnTo>
                  <a:pt x="57270" y="78915"/>
                </a:lnTo>
                <a:lnTo>
                  <a:pt x="57270" y="76581"/>
                </a:lnTo>
                <a:close/>
                <a:moveTo>
                  <a:pt x="59127" y="76581"/>
                </a:moveTo>
                <a:lnTo>
                  <a:pt x="59127" y="78915"/>
                </a:lnTo>
                <a:lnTo>
                  <a:pt x="61473" y="78915"/>
                </a:lnTo>
                <a:lnTo>
                  <a:pt x="61473" y="76581"/>
                </a:lnTo>
                <a:close/>
                <a:moveTo>
                  <a:pt x="68295" y="76748"/>
                </a:moveTo>
                <a:cubicBezTo>
                  <a:pt x="68664" y="76748"/>
                  <a:pt x="68997" y="76891"/>
                  <a:pt x="69259" y="77141"/>
                </a:cubicBezTo>
                <a:cubicBezTo>
                  <a:pt x="69521" y="77403"/>
                  <a:pt x="69664" y="77748"/>
                  <a:pt x="69664" y="78105"/>
                </a:cubicBezTo>
                <a:cubicBezTo>
                  <a:pt x="69664" y="78475"/>
                  <a:pt x="69521" y="78820"/>
                  <a:pt x="69259" y="79082"/>
                </a:cubicBezTo>
                <a:cubicBezTo>
                  <a:pt x="69009" y="79332"/>
                  <a:pt x="68664" y="79475"/>
                  <a:pt x="68295" y="79475"/>
                </a:cubicBezTo>
                <a:cubicBezTo>
                  <a:pt x="67926" y="79475"/>
                  <a:pt x="67592" y="79332"/>
                  <a:pt x="67331" y="79082"/>
                </a:cubicBezTo>
                <a:cubicBezTo>
                  <a:pt x="66795" y="78546"/>
                  <a:pt x="66795" y="77677"/>
                  <a:pt x="67331" y="77141"/>
                </a:cubicBezTo>
                <a:cubicBezTo>
                  <a:pt x="67581" y="76891"/>
                  <a:pt x="67926" y="76748"/>
                  <a:pt x="68295" y="76748"/>
                </a:cubicBezTo>
                <a:close/>
                <a:moveTo>
                  <a:pt x="106347" y="23599"/>
                </a:moveTo>
                <a:lnTo>
                  <a:pt x="94989" y="34969"/>
                </a:lnTo>
                <a:lnTo>
                  <a:pt x="94727" y="43232"/>
                </a:lnTo>
                <a:lnTo>
                  <a:pt x="80570" y="57412"/>
                </a:lnTo>
                <a:lnTo>
                  <a:pt x="80570" y="65032"/>
                </a:lnTo>
                <a:lnTo>
                  <a:pt x="69271" y="76355"/>
                </a:lnTo>
                <a:cubicBezTo>
                  <a:pt x="68974" y="76189"/>
                  <a:pt x="68640" y="76093"/>
                  <a:pt x="68295" y="76093"/>
                </a:cubicBezTo>
                <a:cubicBezTo>
                  <a:pt x="67759" y="76093"/>
                  <a:pt x="67247" y="76308"/>
                  <a:pt x="66866" y="76689"/>
                </a:cubicBezTo>
                <a:cubicBezTo>
                  <a:pt x="66092" y="77474"/>
                  <a:pt x="66092" y="78748"/>
                  <a:pt x="66878" y="79534"/>
                </a:cubicBezTo>
                <a:cubicBezTo>
                  <a:pt x="67259" y="79915"/>
                  <a:pt x="67759" y="80118"/>
                  <a:pt x="68295" y="80118"/>
                </a:cubicBezTo>
                <a:cubicBezTo>
                  <a:pt x="68831" y="80118"/>
                  <a:pt x="69343" y="79915"/>
                  <a:pt x="69724" y="79534"/>
                </a:cubicBezTo>
                <a:cubicBezTo>
                  <a:pt x="70105" y="79153"/>
                  <a:pt x="70307" y="78641"/>
                  <a:pt x="70307" y="78105"/>
                </a:cubicBezTo>
                <a:cubicBezTo>
                  <a:pt x="70307" y="77605"/>
                  <a:pt x="70117" y="77129"/>
                  <a:pt x="69783" y="76748"/>
                </a:cubicBezTo>
                <a:lnTo>
                  <a:pt x="81225" y="65294"/>
                </a:lnTo>
                <a:lnTo>
                  <a:pt x="81213" y="57686"/>
                </a:lnTo>
                <a:lnTo>
                  <a:pt x="95370" y="43506"/>
                </a:lnTo>
                <a:lnTo>
                  <a:pt x="95632" y="35243"/>
                </a:lnTo>
                <a:lnTo>
                  <a:pt x="106812" y="24063"/>
                </a:lnTo>
                <a:lnTo>
                  <a:pt x="106347" y="23599"/>
                </a:lnTo>
                <a:close/>
                <a:moveTo>
                  <a:pt x="54924" y="80487"/>
                </a:moveTo>
                <a:lnTo>
                  <a:pt x="54924" y="82820"/>
                </a:lnTo>
                <a:lnTo>
                  <a:pt x="57270" y="82820"/>
                </a:lnTo>
                <a:lnTo>
                  <a:pt x="57270" y="80487"/>
                </a:lnTo>
                <a:close/>
                <a:moveTo>
                  <a:pt x="59127" y="80487"/>
                </a:moveTo>
                <a:lnTo>
                  <a:pt x="59127" y="82820"/>
                </a:lnTo>
                <a:lnTo>
                  <a:pt x="61473" y="82820"/>
                </a:lnTo>
                <a:lnTo>
                  <a:pt x="61473" y="80487"/>
                </a:lnTo>
                <a:close/>
                <a:moveTo>
                  <a:pt x="54924" y="84392"/>
                </a:moveTo>
                <a:lnTo>
                  <a:pt x="54924" y="86726"/>
                </a:lnTo>
                <a:lnTo>
                  <a:pt x="57270" y="86726"/>
                </a:lnTo>
                <a:lnTo>
                  <a:pt x="57270" y="84392"/>
                </a:lnTo>
                <a:close/>
                <a:moveTo>
                  <a:pt x="71272" y="87404"/>
                </a:moveTo>
                <a:cubicBezTo>
                  <a:pt x="71641" y="87404"/>
                  <a:pt x="71974" y="87547"/>
                  <a:pt x="72236" y="87797"/>
                </a:cubicBezTo>
                <a:cubicBezTo>
                  <a:pt x="72498" y="88059"/>
                  <a:pt x="72641" y="88404"/>
                  <a:pt x="72641" y="88762"/>
                </a:cubicBezTo>
                <a:cubicBezTo>
                  <a:pt x="72641" y="89131"/>
                  <a:pt x="72498" y="89476"/>
                  <a:pt x="72236" y="89738"/>
                </a:cubicBezTo>
                <a:cubicBezTo>
                  <a:pt x="71974" y="89988"/>
                  <a:pt x="71641" y="90131"/>
                  <a:pt x="71272" y="90131"/>
                </a:cubicBezTo>
                <a:cubicBezTo>
                  <a:pt x="70902" y="90131"/>
                  <a:pt x="70569" y="89988"/>
                  <a:pt x="70307" y="89738"/>
                </a:cubicBezTo>
                <a:cubicBezTo>
                  <a:pt x="70045" y="89476"/>
                  <a:pt x="69902" y="89131"/>
                  <a:pt x="69902" y="88773"/>
                </a:cubicBezTo>
                <a:cubicBezTo>
                  <a:pt x="69902" y="88404"/>
                  <a:pt x="70045" y="88059"/>
                  <a:pt x="70307" y="87809"/>
                </a:cubicBezTo>
                <a:cubicBezTo>
                  <a:pt x="70569" y="87547"/>
                  <a:pt x="70902" y="87404"/>
                  <a:pt x="71272" y="87404"/>
                </a:cubicBezTo>
                <a:close/>
                <a:moveTo>
                  <a:pt x="54924" y="88285"/>
                </a:moveTo>
                <a:lnTo>
                  <a:pt x="54924" y="90631"/>
                </a:lnTo>
                <a:lnTo>
                  <a:pt x="57270" y="90631"/>
                </a:lnTo>
                <a:lnTo>
                  <a:pt x="57270" y="88285"/>
                </a:lnTo>
                <a:close/>
                <a:moveTo>
                  <a:pt x="61651" y="45482"/>
                </a:moveTo>
                <a:cubicBezTo>
                  <a:pt x="61115" y="45482"/>
                  <a:pt x="60604" y="45685"/>
                  <a:pt x="60223" y="46066"/>
                </a:cubicBezTo>
                <a:cubicBezTo>
                  <a:pt x="59842" y="46447"/>
                  <a:pt x="59639" y="46959"/>
                  <a:pt x="59639" y="47495"/>
                </a:cubicBezTo>
                <a:cubicBezTo>
                  <a:pt x="59639" y="47935"/>
                  <a:pt x="59782" y="48364"/>
                  <a:pt x="60044" y="48709"/>
                </a:cubicBezTo>
                <a:lnTo>
                  <a:pt x="56472" y="52293"/>
                </a:lnTo>
                <a:lnTo>
                  <a:pt x="50948" y="53174"/>
                </a:lnTo>
                <a:lnTo>
                  <a:pt x="47816" y="56293"/>
                </a:lnTo>
                <a:lnTo>
                  <a:pt x="47328" y="61437"/>
                </a:lnTo>
                <a:lnTo>
                  <a:pt x="12371" y="96393"/>
                </a:lnTo>
                <a:lnTo>
                  <a:pt x="12824" y="96858"/>
                </a:lnTo>
                <a:lnTo>
                  <a:pt x="47947" y="61734"/>
                </a:lnTo>
                <a:lnTo>
                  <a:pt x="48435" y="56591"/>
                </a:lnTo>
                <a:lnTo>
                  <a:pt x="51257" y="53781"/>
                </a:lnTo>
                <a:lnTo>
                  <a:pt x="56770" y="52900"/>
                </a:lnTo>
                <a:lnTo>
                  <a:pt x="60520" y="49161"/>
                </a:lnTo>
                <a:cubicBezTo>
                  <a:pt x="60842" y="49388"/>
                  <a:pt x="61235" y="49507"/>
                  <a:pt x="61651" y="49507"/>
                </a:cubicBezTo>
                <a:cubicBezTo>
                  <a:pt x="62187" y="49507"/>
                  <a:pt x="62687" y="49292"/>
                  <a:pt x="63068" y="48911"/>
                </a:cubicBezTo>
                <a:cubicBezTo>
                  <a:pt x="63449" y="48530"/>
                  <a:pt x="63663" y="48030"/>
                  <a:pt x="63663" y="47495"/>
                </a:cubicBezTo>
                <a:cubicBezTo>
                  <a:pt x="63663" y="46959"/>
                  <a:pt x="63449" y="46447"/>
                  <a:pt x="63068" y="46066"/>
                </a:cubicBezTo>
                <a:cubicBezTo>
                  <a:pt x="62687" y="45685"/>
                  <a:pt x="62187" y="45482"/>
                  <a:pt x="61651" y="45482"/>
                </a:cubicBezTo>
                <a:close/>
                <a:moveTo>
                  <a:pt x="69807" y="103120"/>
                </a:moveTo>
                <a:cubicBezTo>
                  <a:pt x="70105" y="103120"/>
                  <a:pt x="70379" y="103228"/>
                  <a:pt x="70617" y="103394"/>
                </a:cubicBezTo>
                <a:lnTo>
                  <a:pt x="70902" y="103680"/>
                </a:lnTo>
                <a:cubicBezTo>
                  <a:pt x="71081" y="103918"/>
                  <a:pt x="71176" y="104192"/>
                  <a:pt x="71176" y="104490"/>
                </a:cubicBezTo>
                <a:cubicBezTo>
                  <a:pt x="71176" y="104859"/>
                  <a:pt x="71033" y="105204"/>
                  <a:pt x="70771" y="105454"/>
                </a:cubicBezTo>
                <a:cubicBezTo>
                  <a:pt x="70521" y="105716"/>
                  <a:pt x="70176" y="105859"/>
                  <a:pt x="69807" y="105859"/>
                </a:cubicBezTo>
                <a:cubicBezTo>
                  <a:pt x="69450" y="105859"/>
                  <a:pt x="69105" y="105716"/>
                  <a:pt x="68843" y="105454"/>
                </a:cubicBezTo>
                <a:cubicBezTo>
                  <a:pt x="68593" y="105204"/>
                  <a:pt x="68450" y="104859"/>
                  <a:pt x="68450" y="104490"/>
                </a:cubicBezTo>
                <a:cubicBezTo>
                  <a:pt x="68450" y="104132"/>
                  <a:pt x="68593" y="103787"/>
                  <a:pt x="68843" y="103525"/>
                </a:cubicBezTo>
                <a:cubicBezTo>
                  <a:pt x="69105" y="103263"/>
                  <a:pt x="69450" y="103120"/>
                  <a:pt x="69807" y="103120"/>
                </a:cubicBezTo>
                <a:close/>
                <a:moveTo>
                  <a:pt x="118635" y="55126"/>
                </a:moveTo>
                <a:lnTo>
                  <a:pt x="83511" y="90250"/>
                </a:lnTo>
                <a:lnTo>
                  <a:pt x="83023" y="95393"/>
                </a:lnTo>
                <a:lnTo>
                  <a:pt x="80201" y="98203"/>
                </a:lnTo>
                <a:lnTo>
                  <a:pt x="74677" y="99084"/>
                </a:lnTo>
                <a:lnTo>
                  <a:pt x="70938" y="102823"/>
                </a:lnTo>
                <a:cubicBezTo>
                  <a:pt x="70605" y="102597"/>
                  <a:pt x="70224" y="102478"/>
                  <a:pt x="69807" y="102478"/>
                </a:cubicBezTo>
                <a:cubicBezTo>
                  <a:pt x="69271" y="102478"/>
                  <a:pt x="68771" y="102692"/>
                  <a:pt x="68390" y="103073"/>
                </a:cubicBezTo>
                <a:cubicBezTo>
                  <a:pt x="68009" y="103442"/>
                  <a:pt x="67795" y="103954"/>
                  <a:pt x="67795" y="104490"/>
                </a:cubicBezTo>
                <a:cubicBezTo>
                  <a:pt x="67795" y="105025"/>
                  <a:pt x="68009" y="105537"/>
                  <a:pt x="68390" y="105907"/>
                </a:cubicBezTo>
                <a:cubicBezTo>
                  <a:pt x="68771" y="106288"/>
                  <a:pt x="69271" y="106502"/>
                  <a:pt x="69807" y="106502"/>
                </a:cubicBezTo>
                <a:cubicBezTo>
                  <a:pt x="70355" y="106502"/>
                  <a:pt x="70855" y="106288"/>
                  <a:pt x="71236" y="105907"/>
                </a:cubicBezTo>
                <a:cubicBezTo>
                  <a:pt x="71617" y="105526"/>
                  <a:pt x="71819" y="105025"/>
                  <a:pt x="71819" y="104490"/>
                </a:cubicBezTo>
                <a:cubicBezTo>
                  <a:pt x="71819" y="104037"/>
                  <a:pt x="71676" y="103621"/>
                  <a:pt x="71402" y="103263"/>
                </a:cubicBezTo>
                <a:lnTo>
                  <a:pt x="74986" y="99691"/>
                </a:lnTo>
                <a:lnTo>
                  <a:pt x="80511" y="98810"/>
                </a:lnTo>
                <a:lnTo>
                  <a:pt x="83642" y="95679"/>
                </a:lnTo>
                <a:lnTo>
                  <a:pt x="84130" y="90547"/>
                </a:lnTo>
                <a:lnTo>
                  <a:pt x="119087" y="55591"/>
                </a:lnTo>
                <a:lnTo>
                  <a:pt x="118635" y="55126"/>
                </a:lnTo>
                <a:close/>
                <a:moveTo>
                  <a:pt x="46020" y="89113"/>
                </a:moveTo>
                <a:cubicBezTo>
                  <a:pt x="45721" y="89113"/>
                  <a:pt x="45423" y="89226"/>
                  <a:pt x="45197" y="89452"/>
                </a:cubicBezTo>
                <a:cubicBezTo>
                  <a:pt x="44816" y="89833"/>
                  <a:pt x="44756" y="90405"/>
                  <a:pt x="45006" y="90857"/>
                </a:cubicBezTo>
                <a:lnTo>
                  <a:pt x="40470" y="95393"/>
                </a:lnTo>
                <a:lnTo>
                  <a:pt x="40922" y="98751"/>
                </a:lnTo>
                <a:lnTo>
                  <a:pt x="30445" y="109216"/>
                </a:lnTo>
                <a:lnTo>
                  <a:pt x="30909" y="109681"/>
                </a:lnTo>
                <a:lnTo>
                  <a:pt x="41601" y="98977"/>
                </a:lnTo>
                <a:lnTo>
                  <a:pt x="41149" y="95620"/>
                </a:lnTo>
                <a:lnTo>
                  <a:pt x="45471" y="91309"/>
                </a:lnTo>
                <a:cubicBezTo>
                  <a:pt x="45644" y="91403"/>
                  <a:pt x="45836" y="91451"/>
                  <a:pt x="46028" y="91451"/>
                </a:cubicBezTo>
                <a:cubicBezTo>
                  <a:pt x="46324" y="91451"/>
                  <a:pt x="46621" y="91338"/>
                  <a:pt x="46852" y="91107"/>
                </a:cubicBezTo>
                <a:cubicBezTo>
                  <a:pt x="47304" y="90655"/>
                  <a:pt x="47304" y="89916"/>
                  <a:pt x="46852" y="89452"/>
                </a:cubicBezTo>
                <a:cubicBezTo>
                  <a:pt x="46620" y="89226"/>
                  <a:pt x="46319" y="89113"/>
                  <a:pt x="46020" y="89113"/>
                </a:cubicBezTo>
                <a:close/>
                <a:moveTo>
                  <a:pt x="46995" y="70128"/>
                </a:moveTo>
                <a:cubicBezTo>
                  <a:pt x="46459" y="70128"/>
                  <a:pt x="45947" y="70343"/>
                  <a:pt x="45566" y="70724"/>
                </a:cubicBezTo>
                <a:cubicBezTo>
                  <a:pt x="45197" y="71105"/>
                  <a:pt x="44983" y="71605"/>
                  <a:pt x="44983" y="72140"/>
                </a:cubicBezTo>
                <a:cubicBezTo>
                  <a:pt x="44983" y="72605"/>
                  <a:pt x="45137" y="73033"/>
                  <a:pt x="45411" y="73379"/>
                </a:cubicBezTo>
                <a:lnTo>
                  <a:pt x="27099" y="91702"/>
                </a:lnTo>
                <a:lnTo>
                  <a:pt x="24278" y="91321"/>
                </a:lnTo>
                <a:lnTo>
                  <a:pt x="19265" y="96334"/>
                </a:lnTo>
                <a:lnTo>
                  <a:pt x="19265" y="99299"/>
                </a:lnTo>
                <a:lnTo>
                  <a:pt x="7656" y="110919"/>
                </a:lnTo>
                <a:lnTo>
                  <a:pt x="7656" y="114158"/>
                </a:lnTo>
                <a:lnTo>
                  <a:pt x="1" y="121801"/>
                </a:lnTo>
                <a:lnTo>
                  <a:pt x="453" y="122266"/>
                </a:lnTo>
                <a:lnTo>
                  <a:pt x="8299" y="114419"/>
                </a:lnTo>
                <a:lnTo>
                  <a:pt x="8299" y="111181"/>
                </a:lnTo>
                <a:lnTo>
                  <a:pt x="19920" y="99560"/>
                </a:lnTo>
                <a:lnTo>
                  <a:pt x="19920" y="96596"/>
                </a:lnTo>
                <a:lnTo>
                  <a:pt x="24504" y="92000"/>
                </a:lnTo>
                <a:lnTo>
                  <a:pt x="27326" y="92381"/>
                </a:lnTo>
                <a:lnTo>
                  <a:pt x="45887" y="73819"/>
                </a:lnTo>
                <a:cubicBezTo>
                  <a:pt x="46209" y="74034"/>
                  <a:pt x="46590" y="74153"/>
                  <a:pt x="46995" y="74153"/>
                </a:cubicBezTo>
                <a:cubicBezTo>
                  <a:pt x="47530" y="74153"/>
                  <a:pt x="48042" y="73950"/>
                  <a:pt x="48423" y="73569"/>
                </a:cubicBezTo>
                <a:cubicBezTo>
                  <a:pt x="48793" y="73188"/>
                  <a:pt x="49007" y="72676"/>
                  <a:pt x="49007" y="72140"/>
                </a:cubicBezTo>
                <a:cubicBezTo>
                  <a:pt x="49007" y="71605"/>
                  <a:pt x="48793" y="71093"/>
                  <a:pt x="48412" y="70724"/>
                </a:cubicBezTo>
                <a:cubicBezTo>
                  <a:pt x="48031" y="70343"/>
                  <a:pt x="47530" y="70128"/>
                  <a:pt x="46995" y="70128"/>
                </a:cubicBezTo>
                <a:close/>
                <a:moveTo>
                  <a:pt x="71272" y="86761"/>
                </a:moveTo>
                <a:cubicBezTo>
                  <a:pt x="70736" y="86761"/>
                  <a:pt x="70236" y="86964"/>
                  <a:pt x="69855" y="87345"/>
                </a:cubicBezTo>
                <a:cubicBezTo>
                  <a:pt x="69474" y="87726"/>
                  <a:pt x="69259" y="88238"/>
                  <a:pt x="69259" y="88773"/>
                </a:cubicBezTo>
                <a:cubicBezTo>
                  <a:pt x="69259" y="89190"/>
                  <a:pt x="69390" y="89583"/>
                  <a:pt x="69628" y="89928"/>
                </a:cubicBezTo>
                <a:lnTo>
                  <a:pt x="64961" y="94584"/>
                </a:lnTo>
                <a:lnTo>
                  <a:pt x="65426" y="97941"/>
                </a:lnTo>
                <a:lnTo>
                  <a:pt x="41030" y="122325"/>
                </a:lnTo>
                <a:lnTo>
                  <a:pt x="41494" y="122778"/>
                </a:lnTo>
                <a:lnTo>
                  <a:pt x="66104" y="98167"/>
                </a:lnTo>
                <a:lnTo>
                  <a:pt x="65652" y="94810"/>
                </a:lnTo>
                <a:lnTo>
                  <a:pt x="70081" y="90381"/>
                </a:lnTo>
                <a:cubicBezTo>
                  <a:pt x="70426" y="90643"/>
                  <a:pt x="70831" y="90774"/>
                  <a:pt x="71272" y="90774"/>
                </a:cubicBezTo>
                <a:cubicBezTo>
                  <a:pt x="71807" y="90774"/>
                  <a:pt x="72319" y="90571"/>
                  <a:pt x="72700" y="90190"/>
                </a:cubicBezTo>
                <a:cubicBezTo>
                  <a:pt x="73081" y="89809"/>
                  <a:pt x="73284" y="89297"/>
                  <a:pt x="73284" y="88762"/>
                </a:cubicBezTo>
                <a:cubicBezTo>
                  <a:pt x="73284" y="88226"/>
                  <a:pt x="73069" y="87726"/>
                  <a:pt x="72700" y="87345"/>
                </a:cubicBezTo>
                <a:cubicBezTo>
                  <a:pt x="72319" y="86964"/>
                  <a:pt x="71807" y="86761"/>
                  <a:pt x="71272" y="86761"/>
                </a:cubicBezTo>
                <a:close/>
                <a:moveTo>
                  <a:pt x="58947" y="93780"/>
                </a:moveTo>
                <a:cubicBezTo>
                  <a:pt x="58648" y="93780"/>
                  <a:pt x="58347" y="93893"/>
                  <a:pt x="58115" y="94119"/>
                </a:cubicBezTo>
                <a:cubicBezTo>
                  <a:pt x="57746" y="94500"/>
                  <a:pt x="57686" y="95048"/>
                  <a:pt x="57913" y="95489"/>
                </a:cubicBezTo>
                <a:lnTo>
                  <a:pt x="50602" y="102787"/>
                </a:lnTo>
                <a:lnTo>
                  <a:pt x="47364" y="102787"/>
                </a:lnTo>
                <a:lnTo>
                  <a:pt x="35755" y="114408"/>
                </a:lnTo>
                <a:lnTo>
                  <a:pt x="32779" y="114408"/>
                </a:lnTo>
                <a:lnTo>
                  <a:pt x="27778" y="119408"/>
                </a:lnTo>
                <a:lnTo>
                  <a:pt x="28159" y="122230"/>
                </a:lnTo>
                <a:lnTo>
                  <a:pt x="9609" y="140780"/>
                </a:lnTo>
                <a:lnTo>
                  <a:pt x="10061" y="141244"/>
                </a:lnTo>
                <a:lnTo>
                  <a:pt x="28838" y="122468"/>
                </a:lnTo>
                <a:lnTo>
                  <a:pt x="28457" y="119646"/>
                </a:lnTo>
                <a:lnTo>
                  <a:pt x="33052" y="115050"/>
                </a:lnTo>
                <a:lnTo>
                  <a:pt x="36017" y="115050"/>
                </a:lnTo>
                <a:lnTo>
                  <a:pt x="47638" y="103442"/>
                </a:lnTo>
                <a:lnTo>
                  <a:pt x="50876" y="103442"/>
                </a:lnTo>
                <a:lnTo>
                  <a:pt x="58353" y="95953"/>
                </a:lnTo>
                <a:cubicBezTo>
                  <a:pt x="58539" y="96065"/>
                  <a:pt x="58747" y="96122"/>
                  <a:pt x="58954" y="96122"/>
                </a:cubicBezTo>
                <a:cubicBezTo>
                  <a:pt x="59251" y="96122"/>
                  <a:pt x="59546" y="96006"/>
                  <a:pt x="59770" y="95774"/>
                </a:cubicBezTo>
                <a:cubicBezTo>
                  <a:pt x="60234" y="95322"/>
                  <a:pt x="60234" y="94584"/>
                  <a:pt x="59770" y="94119"/>
                </a:cubicBezTo>
                <a:cubicBezTo>
                  <a:pt x="59544" y="93893"/>
                  <a:pt x="59246" y="93780"/>
                  <a:pt x="58947" y="93780"/>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rot="10800000">
            <a:off x="-1465862" y="161225"/>
            <a:ext cx="4358174" cy="4821045"/>
          </a:xfrm>
          <a:custGeom>
            <a:avLst/>
            <a:gdLst/>
            <a:ahLst/>
            <a:cxnLst/>
            <a:rect l="l" t="t" r="r" b="b"/>
            <a:pathLst>
              <a:path w="127684" h="141245" extrusionOk="0">
                <a:moveTo>
                  <a:pt x="71170" y="25334"/>
                </a:moveTo>
                <a:cubicBezTo>
                  <a:pt x="70870" y="25334"/>
                  <a:pt x="70569" y="25450"/>
                  <a:pt x="70343" y="25682"/>
                </a:cubicBezTo>
                <a:cubicBezTo>
                  <a:pt x="69962" y="26051"/>
                  <a:pt x="69902" y="26623"/>
                  <a:pt x="70152" y="27075"/>
                </a:cubicBezTo>
                <a:lnTo>
                  <a:pt x="61592" y="35648"/>
                </a:lnTo>
                <a:lnTo>
                  <a:pt x="54412" y="34183"/>
                </a:lnTo>
                <a:lnTo>
                  <a:pt x="46233" y="42375"/>
                </a:lnTo>
                <a:cubicBezTo>
                  <a:pt x="46059" y="42281"/>
                  <a:pt x="45865" y="42234"/>
                  <a:pt x="45672" y="42234"/>
                </a:cubicBezTo>
                <a:cubicBezTo>
                  <a:pt x="45373" y="42234"/>
                  <a:pt x="45075" y="42346"/>
                  <a:pt x="44852" y="42577"/>
                </a:cubicBezTo>
                <a:cubicBezTo>
                  <a:pt x="44387" y="43030"/>
                  <a:pt x="44387" y="43768"/>
                  <a:pt x="44852" y="44232"/>
                </a:cubicBezTo>
                <a:cubicBezTo>
                  <a:pt x="45078" y="44458"/>
                  <a:pt x="45375" y="44572"/>
                  <a:pt x="45675" y="44572"/>
                </a:cubicBezTo>
                <a:cubicBezTo>
                  <a:pt x="45974" y="44572"/>
                  <a:pt x="46274" y="44458"/>
                  <a:pt x="46507" y="44232"/>
                </a:cubicBezTo>
                <a:cubicBezTo>
                  <a:pt x="46876" y="43851"/>
                  <a:pt x="46935" y="43280"/>
                  <a:pt x="46697" y="42839"/>
                </a:cubicBezTo>
                <a:lnTo>
                  <a:pt x="54627" y="34886"/>
                </a:lnTo>
                <a:lnTo>
                  <a:pt x="61806" y="36350"/>
                </a:lnTo>
                <a:lnTo>
                  <a:pt x="70605" y="27528"/>
                </a:lnTo>
                <a:cubicBezTo>
                  <a:pt x="70783" y="27627"/>
                  <a:pt x="70980" y="27675"/>
                  <a:pt x="71176" y="27675"/>
                </a:cubicBezTo>
                <a:cubicBezTo>
                  <a:pt x="71477" y="27675"/>
                  <a:pt x="71774" y="27561"/>
                  <a:pt x="71998" y="27337"/>
                </a:cubicBezTo>
                <a:cubicBezTo>
                  <a:pt x="72462" y="26873"/>
                  <a:pt x="72462" y="26135"/>
                  <a:pt x="71998" y="25682"/>
                </a:cubicBezTo>
                <a:cubicBezTo>
                  <a:pt x="71772" y="25450"/>
                  <a:pt x="71471" y="25334"/>
                  <a:pt x="71170" y="25334"/>
                </a:cubicBezTo>
                <a:close/>
                <a:moveTo>
                  <a:pt x="61651" y="46125"/>
                </a:moveTo>
                <a:cubicBezTo>
                  <a:pt x="62008" y="46125"/>
                  <a:pt x="62354" y="46268"/>
                  <a:pt x="62616" y="46530"/>
                </a:cubicBezTo>
                <a:cubicBezTo>
                  <a:pt x="62866" y="46792"/>
                  <a:pt x="63009" y="47125"/>
                  <a:pt x="63009" y="47495"/>
                </a:cubicBezTo>
                <a:cubicBezTo>
                  <a:pt x="63009" y="47864"/>
                  <a:pt x="62866" y="48197"/>
                  <a:pt x="62616" y="48459"/>
                </a:cubicBezTo>
                <a:cubicBezTo>
                  <a:pt x="62354" y="48721"/>
                  <a:pt x="62008" y="48864"/>
                  <a:pt x="61639" y="48864"/>
                </a:cubicBezTo>
                <a:cubicBezTo>
                  <a:pt x="61354" y="48864"/>
                  <a:pt x="61068" y="48769"/>
                  <a:pt x="60842" y="48590"/>
                </a:cubicBezTo>
                <a:lnTo>
                  <a:pt x="60544" y="48304"/>
                </a:lnTo>
                <a:cubicBezTo>
                  <a:pt x="60377" y="48066"/>
                  <a:pt x="60282" y="47792"/>
                  <a:pt x="60282" y="47495"/>
                </a:cubicBezTo>
                <a:cubicBezTo>
                  <a:pt x="60282" y="47125"/>
                  <a:pt x="60425" y="46792"/>
                  <a:pt x="60675" y="46530"/>
                </a:cubicBezTo>
                <a:cubicBezTo>
                  <a:pt x="60937" y="46268"/>
                  <a:pt x="61282" y="46125"/>
                  <a:pt x="61651" y="46125"/>
                </a:cubicBezTo>
                <a:close/>
                <a:moveTo>
                  <a:pt x="29826" y="52614"/>
                </a:moveTo>
                <a:cubicBezTo>
                  <a:pt x="30195" y="52614"/>
                  <a:pt x="30540" y="52757"/>
                  <a:pt x="30790" y="53019"/>
                </a:cubicBezTo>
                <a:cubicBezTo>
                  <a:pt x="31052" y="53281"/>
                  <a:pt x="31195" y="53614"/>
                  <a:pt x="31195" y="53983"/>
                </a:cubicBezTo>
                <a:cubicBezTo>
                  <a:pt x="31195" y="54353"/>
                  <a:pt x="31052" y="54686"/>
                  <a:pt x="30790" y="54948"/>
                </a:cubicBezTo>
                <a:cubicBezTo>
                  <a:pt x="30540" y="55210"/>
                  <a:pt x="30195" y="55353"/>
                  <a:pt x="29826" y="55353"/>
                </a:cubicBezTo>
                <a:cubicBezTo>
                  <a:pt x="29469" y="55353"/>
                  <a:pt x="29123" y="55210"/>
                  <a:pt x="28861" y="54948"/>
                </a:cubicBezTo>
                <a:cubicBezTo>
                  <a:pt x="28611" y="54698"/>
                  <a:pt x="28469" y="54353"/>
                  <a:pt x="28469" y="53983"/>
                </a:cubicBezTo>
                <a:cubicBezTo>
                  <a:pt x="28469" y="53614"/>
                  <a:pt x="28611" y="53281"/>
                  <a:pt x="28861" y="53019"/>
                </a:cubicBezTo>
                <a:cubicBezTo>
                  <a:pt x="29123" y="52757"/>
                  <a:pt x="29469" y="52614"/>
                  <a:pt x="29826" y="52614"/>
                </a:cubicBezTo>
                <a:close/>
                <a:moveTo>
                  <a:pt x="102752" y="1"/>
                </a:moveTo>
                <a:lnTo>
                  <a:pt x="61508" y="41089"/>
                </a:lnTo>
                <a:lnTo>
                  <a:pt x="54900" y="39446"/>
                </a:lnTo>
                <a:lnTo>
                  <a:pt x="38696" y="55686"/>
                </a:lnTo>
                <a:lnTo>
                  <a:pt x="31838" y="54114"/>
                </a:lnTo>
                <a:cubicBezTo>
                  <a:pt x="31838" y="54079"/>
                  <a:pt x="31838" y="54031"/>
                  <a:pt x="31838" y="53983"/>
                </a:cubicBezTo>
                <a:cubicBezTo>
                  <a:pt x="31838" y="53448"/>
                  <a:pt x="31636" y="52936"/>
                  <a:pt x="31255" y="52555"/>
                </a:cubicBezTo>
                <a:cubicBezTo>
                  <a:pt x="30874" y="52186"/>
                  <a:pt x="30362" y="51971"/>
                  <a:pt x="29826" y="51971"/>
                </a:cubicBezTo>
                <a:cubicBezTo>
                  <a:pt x="29290" y="51971"/>
                  <a:pt x="28790" y="52186"/>
                  <a:pt x="28409" y="52555"/>
                </a:cubicBezTo>
                <a:cubicBezTo>
                  <a:pt x="28028" y="52936"/>
                  <a:pt x="27814" y="53448"/>
                  <a:pt x="27814" y="53983"/>
                </a:cubicBezTo>
                <a:cubicBezTo>
                  <a:pt x="27814" y="54519"/>
                  <a:pt x="28028" y="55031"/>
                  <a:pt x="28409" y="55400"/>
                </a:cubicBezTo>
                <a:cubicBezTo>
                  <a:pt x="28790" y="55781"/>
                  <a:pt x="29290" y="55996"/>
                  <a:pt x="29826" y="55996"/>
                </a:cubicBezTo>
                <a:cubicBezTo>
                  <a:pt x="30362" y="55996"/>
                  <a:pt x="30874" y="55781"/>
                  <a:pt x="31255" y="55412"/>
                </a:cubicBezTo>
                <a:cubicBezTo>
                  <a:pt x="31445" y="55222"/>
                  <a:pt x="31588" y="54995"/>
                  <a:pt x="31695" y="54745"/>
                </a:cubicBezTo>
                <a:lnTo>
                  <a:pt x="38898" y="56389"/>
                </a:lnTo>
                <a:lnTo>
                  <a:pt x="55103" y="40172"/>
                </a:lnTo>
                <a:lnTo>
                  <a:pt x="61711" y="41803"/>
                </a:lnTo>
                <a:lnTo>
                  <a:pt x="103204" y="465"/>
                </a:lnTo>
                <a:lnTo>
                  <a:pt x="102752" y="1"/>
                </a:lnTo>
                <a:close/>
                <a:moveTo>
                  <a:pt x="83684" y="39547"/>
                </a:moveTo>
                <a:cubicBezTo>
                  <a:pt x="83383" y="39547"/>
                  <a:pt x="83083" y="39660"/>
                  <a:pt x="82856" y="39886"/>
                </a:cubicBezTo>
                <a:cubicBezTo>
                  <a:pt x="82475" y="40267"/>
                  <a:pt x="82416" y="40839"/>
                  <a:pt x="82666" y="41280"/>
                </a:cubicBezTo>
                <a:lnTo>
                  <a:pt x="68843" y="55115"/>
                </a:lnTo>
                <a:lnTo>
                  <a:pt x="62604" y="57496"/>
                </a:lnTo>
                <a:cubicBezTo>
                  <a:pt x="62556" y="57436"/>
                  <a:pt x="62509" y="57377"/>
                  <a:pt x="62449" y="57317"/>
                </a:cubicBezTo>
                <a:cubicBezTo>
                  <a:pt x="62223" y="57085"/>
                  <a:pt x="61922" y="56969"/>
                  <a:pt x="61621" y="56969"/>
                </a:cubicBezTo>
                <a:cubicBezTo>
                  <a:pt x="61321" y="56969"/>
                  <a:pt x="61020" y="57085"/>
                  <a:pt x="60794" y="57317"/>
                </a:cubicBezTo>
                <a:cubicBezTo>
                  <a:pt x="60342" y="57770"/>
                  <a:pt x="60342" y="58520"/>
                  <a:pt x="60794" y="58972"/>
                </a:cubicBezTo>
                <a:cubicBezTo>
                  <a:pt x="61026" y="59198"/>
                  <a:pt x="61327" y="59311"/>
                  <a:pt x="61626" y="59311"/>
                </a:cubicBezTo>
                <a:cubicBezTo>
                  <a:pt x="61925" y="59311"/>
                  <a:pt x="62223" y="59198"/>
                  <a:pt x="62449" y="58972"/>
                </a:cubicBezTo>
                <a:cubicBezTo>
                  <a:pt x="62687" y="58734"/>
                  <a:pt x="62794" y="58424"/>
                  <a:pt x="62794" y="58127"/>
                </a:cubicBezTo>
                <a:lnTo>
                  <a:pt x="69200" y="55674"/>
                </a:lnTo>
                <a:lnTo>
                  <a:pt x="83118" y="41744"/>
                </a:lnTo>
                <a:cubicBezTo>
                  <a:pt x="83296" y="41838"/>
                  <a:pt x="83491" y="41885"/>
                  <a:pt x="83685" y="41885"/>
                </a:cubicBezTo>
                <a:cubicBezTo>
                  <a:pt x="83984" y="41885"/>
                  <a:pt x="84280" y="41772"/>
                  <a:pt x="84511" y="41541"/>
                </a:cubicBezTo>
                <a:cubicBezTo>
                  <a:pt x="84964" y="41089"/>
                  <a:pt x="84964" y="40351"/>
                  <a:pt x="84511" y="39886"/>
                </a:cubicBezTo>
                <a:cubicBezTo>
                  <a:pt x="84285" y="39660"/>
                  <a:pt x="83984" y="39547"/>
                  <a:pt x="83684" y="39547"/>
                </a:cubicBezTo>
                <a:close/>
                <a:moveTo>
                  <a:pt x="74993" y="61984"/>
                </a:moveTo>
                <a:cubicBezTo>
                  <a:pt x="75345" y="61984"/>
                  <a:pt x="75663" y="62126"/>
                  <a:pt x="75915" y="62377"/>
                </a:cubicBezTo>
                <a:cubicBezTo>
                  <a:pt x="76451" y="62913"/>
                  <a:pt x="76451" y="63770"/>
                  <a:pt x="75915" y="64306"/>
                </a:cubicBezTo>
                <a:cubicBezTo>
                  <a:pt x="75653" y="64568"/>
                  <a:pt x="75320" y="64711"/>
                  <a:pt x="74951" y="64711"/>
                </a:cubicBezTo>
                <a:cubicBezTo>
                  <a:pt x="74581" y="64711"/>
                  <a:pt x="74236" y="64568"/>
                  <a:pt x="73986" y="64306"/>
                </a:cubicBezTo>
                <a:cubicBezTo>
                  <a:pt x="73724" y="64056"/>
                  <a:pt x="73581" y="63711"/>
                  <a:pt x="73581" y="63342"/>
                </a:cubicBezTo>
                <a:cubicBezTo>
                  <a:pt x="73581" y="62985"/>
                  <a:pt x="73724" y="62639"/>
                  <a:pt x="73986" y="62377"/>
                </a:cubicBezTo>
                <a:cubicBezTo>
                  <a:pt x="74236" y="62127"/>
                  <a:pt x="74581" y="61984"/>
                  <a:pt x="74951" y="61984"/>
                </a:cubicBezTo>
                <a:cubicBezTo>
                  <a:pt x="74965" y="61984"/>
                  <a:pt x="74979" y="61984"/>
                  <a:pt x="74993" y="61984"/>
                </a:cubicBezTo>
                <a:close/>
                <a:moveTo>
                  <a:pt x="100513" y="20063"/>
                </a:moveTo>
                <a:lnTo>
                  <a:pt x="89167" y="31433"/>
                </a:lnTo>
                <a:lnTo>
                  <a:pt x="88893" y="39696"/>
                </a:lnTo>
                <a:lnTo>
                  <a:pt x="74736" y="53876"/>
                </a:lnTo>
                <a:lnTo>
                  <a:pt x="74736" y="61342"/>
                </a:lnTo>
                <a:cubicBezTo>
                  <a:pt x="74284" y="61389"/>
                  <a:pt x="73855" y="61592"/>
                  <a:pt x="73522" y="61925"/>
                </a:cubicBezTo>
                <a:cubicBezTo>
                  <a:pt x="73153" y="62306"/>
                  <a:pt x="72938" y="62806"/>
                  <a:pt x="72938" y="63342"/>
                </a:cubicBezTo>
                <a:cubicBezTo>
                  <a:pt x="72938" y="63878"/>
                  <a:pt x="73153" y="64390"/>
                  <a:pt x="73534" y="64771"/>
                </a:cubicBezTo>
                <a:cubicBezTo>
                  <a:pt x="73903" y="65140"/>
                  <a:pt x="74415" y="65354"/>
                  <a:pt x="74951" y="65354"/>
                </a:cubicBezTo>
                <a:cubicBezTo>
                  <a:pt x="75486" y="65354"/>
                  <a:pt x="75986" y="65140"/>
                  <a:pt x="76367" y="64759"/>
                </a:cubicBezTo>
                <a:cubicBezTo>
                  <a:pt x="77153" y="63973"/>
                  <a:pt x="77153" y="62699"/>
                  <a:pt x="76367" y="61913"/>
                </a:cubicBezTo>
                <a:cubicBezTo>
                  <a:pt x="76094" y="61639"/>
                  <a:pt x="75760" y="61461"/>
                  <a:pt x="75391" y="61377"/>
                </a:cubicBezTo>
                <a:lnTo>
                  <a:pt x="75379" y="54150"/>
                </a:lnTo>
                <a:lnTo>
                  <a:pt x="89536" y="39970"/>
                </a:lnTo>
                <a:lnTo>
                  <a:pt x="89798" y="31707"/>
                </a:lnTo>
                <a:lnTo>
                  <a:pt x="100978" y="20527"/>
                </a:lnTo>
                <a:lnTo>
                  <a:pt x="100513" y="20063"/>
                </a:lnTo>
                <a:close/>
                <a:moveTo>
                  <a:pt x="62639" y="65997"/>
                </a:moveTo>
                <a:cubicBezTo>
                  <a:pt x="61485" y="65997"/>
                  <a:pt x="60556" y="66937"/>
                  <a:pt x="60556" y="68092"/>
                </a:cubicBezTo>
                <a:cubicBezTo>
                  <a:pt x="60556" y="69247"/>
                  <a:pt x="61485" y="70176"/>
                  <a:pt x="62639" y="70176"/>
                </a:cubicBezTo>
                <a:cubicBezTo>
                  <a:pt x="63794" y="70176"/>
                  <a:pt x="64723" y="69247"/>
                  <a:pt x="64723" y="68092"/>
                </a:cubicBezTo>
                <a:cubicBezTo>
                  <a:pt x="64723" y="66937"/>
                  <a:pt x="63794" y="65997"/>
                  <a:pt x="62639" y="65997"/>
                </a:cubicBezTo>
                <a:close/>
                <a:moveTo>
                  <a:pt x="62639" y="64294"/>
                </a:moveTo>
                <a:cubicBezTo>
                  <a:pt x="64735" y="64294"/>
                  <a:pt x="66438" y="65997"/>
                  <a:pt x="66438" y="68092"/>
                </a:cubicBezTo>
                <a:cubicBezTo>
                  <a:pt x="66438" y="70188"/>
                  <a:pt x="64735" y="71890"/>
                  <a:pt x="62639" y="71890"/>
                </a:cubicBezTo>
                <a:cubicBezTo>
                  <a:pt x="60544" y="71890"/>
                  <a:pt x="58841" y="70188"/>
                  <a:pt x="58841" y="68092"/>
                </a:cubicBezTo>
                <a:cubicBezTo>
                  <a:pt x="58841" y="65997"/>
                  <a:pt x="60544" y="64294"/>
                  <a:pt x="62639" y="64294"/>
                </a:cubicBezTo>
                <a:close/>
                <a:moveTo>
                  <a:pt x="62639" y="63651"/>
                </a:moveTo>
                <a:cubicBezTo>
                  <a:pt x="60187" y="63651"/>
                  <a:pt x="58198" y="65640"/>
                  <a:pt x="58198" y="68092"/>
                </a:cubicBezTo>
                <a:cubicBezTo>
                  <a:pt x="58198" y="70545"/>
                  <a:pt x="60187" y="72533"/>
                  <a:pt x="62639" y="72533"/>
                </a:cubicBezTo>
                <a:cubicBezTo>
                  <a:pt x="65092" y="72533"/>
                  <a:pt x="67081" y="70545"/>
                  <a:pt x="67081" y="68092"/>
                </a:cubicBezTo>
                <a:cubicBezTo>
                  <a:pt x="67081" y="65640"/>
                  <a:pt x="65092" y="63651"/>
                  <a:pt x="62639" y="63651"/>
                </a:cubicBezTo>
                <a:close/>
                <a:moveTo>
                  <a:pt x="46995" y="70783"/>
                </a:moveTo>
                <a:cubicBezTo>
                  <a:pt x="47364" y="70783"/>
                  <a:pt x="47697" y="70926"/>
                  <a:pt x="47959" y="71176"/>
                </a:cubicBezTo>
                <a:cubicBezTo>
                  <a:pt x="48221" y="71438"/>
                  <a:pt x="48364" y="71783"/>
                  <a:pt x="48364" y="72140"/>
                </a:cubicBezTo>
                <a:cubicBezTo>
                  <a:pt x="48364" y="72510"/>
                  <a:pt x="48221" y="72855"/>
                  <a:pt x="47959" y="73105"/>
                </a:cubicBezTo>
                <a:cubicBezTo>
                  <a:pt x="47697" y="73367"/>
                  <a:pt x="47364" y="73510"/>
                  <a:pt x="46995" y="73510"/>
                </a:cubicBezTo>
                <a:cubicBezTo>
                  <a:pt x="46626" y="73510"/>
                  <a:pt x="46292" y="73367"/>
                  <a:pt x="46030" y="73117"/>
                </a:cubicBezTo>
                <a:cubicBezTo>
                  <a:pt x="45768" y="72855"/>
                  <a:pt x="45625" y="72510"/>
                  <a:pt x="45625" y="72152"/>
                </a:cubicBezTo>
                <a:cubicBezTo>
                  <a:pt x="45625" y="71783"/>
                  <a:pt x="45768" y="71438"/>
                  <a:pt x="46030" y="71176"/>
                </a:cubicBezTo>
                <a:cubicBezTo>
                  <a:pt x="46280" y="70926"/>
                  <a:pt x="46626" y="70783"/>
                  <a:pt x="46995" y="70783"/>
                </a:cubicBezTo>
                <a:close/>
                <a:moveTo>
                  <a:pt x="62639" y="62604"/>
                </a:moveTo>
                <a:cubicBezTo>
                  <a:pt x="65664" y="62604"/>
                  <a:pt x="68128" y="65068"/>
                  <a:pt x="68128" y="68092"/>
                </a:cubicBezTo>
                <a:cubicBezTo>
                  <a:pt x="68128" y="71128"/>
                  <a:pt x="65664" y="73581"/>
                  <a:pt x="62639" y="73581"/>
                </a:cubicBezTo>
                <a:cubicBezTo>
                  <a:pt x="59615" y="73581"/>
                  <a:pt x="57151" y="71117"/>
                  <a:pt x="57151" y="68092"/>
                </a:cubicBezTo>
                <a:cubicBezTo>
                  <a:pt x="57151" y="65068"/>
                  <a:pt x="59615" y="62604"/>
                  <a:pt x="62639" y="62604"/>
                </a:cubicBezTo>
                <a:close/>
                <a:moveTo>
                  <a:pt x="62639" y="61949"/>
                </a:moveTo>
                <a:cubicBezTo>
                  <a:pt x="59258" y="61949"/>
                  <a:pt x="56496" y="64711"/>
                  <a:pt x="56496" y="68092"/>
                </a:cubicBezTo>
                <a:cubicBezTo>
                  <a:pt x="56496" y="71474"/>
                  <a:pt x="59258" y="74236"/>
                  <a:pt x="62639" y="74236"/>
                </a:cubicBezTo>
                <a:cubicBezTo>
                  <a:pt x="66021" y="74236"/>
                  <a:pt x="68783" y="71474"/>
                  <a:pt x="68783" y="68092"/>
                </a:cubicBezTo>
                <a:cubicBezTo>
                  <a:pt x="68783" y="64711"/>
                  <a:pt x="66021" y="61949"/>
                  <a:pt x="62639" y="61949"/>
                </a:cubicBezTo>
                <a:close/>
                <a:moveTo>
                  <a:pt x="127231" y="31362"/>
                </a:moveTo>
                <a:lnTo>
                  <a:pt x="108455" y="50138"/>
                </a:lnTo>
                <a:lnTo>
                  <a:pt x="108836" y="52960"/>
                </a:lnTo>
                <a:lnTo>
                  <a:pt x="104240" y="57543"/>
                </a:lnTo>
                <a:lnTo>
                  <a:pt x="101275" y="57543"/>
                </a:lnTo>
                <a:lnTo>
                  <a:pt x="89655" y="69164"/>
                </a:lnTo>
                <a:lnTo>
                  <a:pt x="86416" y="69164"/>
                </a:lnTo>
                <a:lnTo>
                  <a:pt x="78939" y="76641"/>
                </a:lnTo>
                <a:cubicBezTo>
                  <a:pt x="78755" y="76534"/>
                  <a:pt x="78549" y="76481"/>
                  <a:pt x="78343" y="76481"/>
                </a:cubicBezTo>
                <a:cubicBezTo>
                  <a:pt x="78043" y="76481"/>
                  <a:pt x="77743" y="76594"/>
                  <a:pt x="77510" y="76820"/>
                </a:cubicBezTo>
                <a:cubicBezTo>
                  <a:pt x="77058" y="77284"/>
                  <a:pt x="77058" y="78022"/>
                  <a:pt x="77522" y="78475"/>
                </a:cubicBezTo>
                <a:cubicBezTo>
                  <a:pt x="77749" y="78707"/>
                  <a:pt x="78046" y="78823"/>
                  <a:pt x="78345" y="78823"/>
                </a:cubicBezTo>
                <a:cubicBezTo>
                  <a:pt x="78644" y="78823"/>
                  <a:pt x="78945" y="78707"/>
                  <a:pt x="79177" y="78475"/>
                </a:cubicBezTo>
                <a:cubicBezTo>
                  <a:pt x="79546" y="78105"/>
                  <a:pt x="79606" y="77558"/>
                  <a:pt x="79380" y="77117"/>
                </a:cubicBezTo>
                <a:lnTo>
                  <a:pt x="86690" y="69807"/>
                </a:lnTo>
                <a:lnTo>
                  <a:pt x="89929" y="69807"/>
                </a:lnTo>
                <a:lnTo>
                  <a:pt x="101537" y="58198"/>
                </a:lnTo>
                <a:lnTo>
                  <a:pt x="104514" y="58198"/>
                </a:lnTo>
                <a:lnTo>
                  <a:pt x="109514" y="53186"/>
                </a:lnTo>
                <a:lnTo>
                  <a:pt x="109133" y="50364"/>
                </a:lnTo>
                <a:lnTo>
                  <a:pt x="127683" y="31814"/>
                </a:lnTo>
                <a:lnTo>
                  <a:pt x="127231" y="31362"/>
                </a:lnTo>
                <a:close/>
                <a:moveTo>
                  <a:pt x="54924" y="76581"/>
                </a:moveTo>
                <a:lnTo>
                  <a:pt x="54924" y="78915"/>
                </a:lnTo>
                <a:lnTo>
                  <a:pt x="57270" y="78915"/>
                </a:lnTo>
                <a:lnTo>
                  <a:pt x="57270" y="76581"/>
                </a:lnTo>
                <a:close/>
                <a:moveTo>
                  <a:pt x="59127" y="76581"/>
                </a:moveTo>
                <a:lnTo>
                  <a:pt x="59127" y="78915"/>
                </a:lnTo>
                <a:lnTo>
                  <a:pt x="61473" y="78915"/>
                </a:lnTo>
                <a:lnTo>
                  <a:pt x="61473" y="76581"/>
                </a:lnTo>
                <a:close/>
                <a:moveTo>
                  <a:pt x="68295" y="76748"/>
                </a:moveTo>
                <a:cubicBezTo>
                  <a:pt x="68664" y="76748"/>
                  <a:pt x="68997" y="76891"/>
                  <a:pt x="69259" y="77141"/>
                </a:cubicBezTo>
                <a:cubicBezTo>
                  <a:pt x="69521" y="77403"/>
                  <a:pt x="69664" y="77748"/>
                  <a:pt x="69664" y="78105"/>
                </a:cubicBezTo>
                <a:cubicBezTo>
                  <a:pt x="69664" y="78475"/>
                  <a:pt x="69521" y="78820"/>
                  <a:pt x="69259" y="79082"/>
                </a:cubicBezTo>
                <a:cubicBezTo>
                  <a:pt x="69009" y="79332"/>
                  <a:pt x="68664" y="79475"/>
                  <a:pt x="68295" y="79475"/>
                </a:cubicBezTo>
                <a:cubicBezTo>
                  <a:pt x="67926" y="79475"/>
                  <a:pt x="67592" y="79332"/>
                  <a:pt x="67331" y="79082"/>
                </a:cubicBezTo>
                <a:cubicBezTo>
                  <a:pt x="66795" y="78546"/>
                  <a:pt x="66795" y="77677"/>
                  <a:pt x="67331" y="77141"/>
                </a:cubicBezTo>
                <a:cubicBezTo>
                  <a:pt x="67581" y="76891"/>
                  <a:pt x="67926" y="76748"/>
                  <a:pt x="68295" y="76748"/>
                </a:cubicBezTo>
                <a:close/>
                <a:moveTo>
                  <a:pt x="106347" y="23599"/>
                </a:moveTo>
                <a:lnTo>
                  <a:pt x="94989" y="34969"/>
                </a:lnTo>
                <a:lnTo>
                  <a:pt x="94727" y="43232"/>
                </a:lnTo>
                <a:lnTo>
                  <a:pt x="80570" y="57412"/>
                </a:lnTo>
                <a:lnTo>
                  <a:pt x="80570" y="65032"/>
                </a:lnTo>
                <a:lnTo>
                  <a:pt x="69271" y="76355"/>
                </a:lnTo>
                <a:cubicBezTo>
                  <a:pt x="68974" y="76189"/>
                  <a:pt x="68640" y="76093"/>
                  <a:pt x="68295" y="76093"/>
                </a:cubicBezTo>
                <a:cubicBezTo>
                  <a:pt x="67759" y="76093"/>
                  <a:pt x="67247" y="76308"/>
                  <a:pt x="66866" y="76689"/>
                </a:cubicBezTo>
                <a:cubicBezTo>
                  <a:pt x="66092" y="77474"/>
                  <a:pt x="66092" y="78748"/>
                  <a:pt x="66878" y="79534"/>
                </a:cubicBezTo>
                <a:cubicBezTo>
                  <a:pt x="67259" y="79915"/>
                  <a:pt x="67759" y="80118"/>
                  <a:pt x="68295" y="80118"/>
                </a:cubicBezTo>
                <a:cubicBezTo>
                  <a:pt x="68831" y="80118"/>
                  <a:pt x="69343" y="79915"/>
                  <a:pt x="69724" y="79534"/>
                </a:cubicBezTo>
                <a:cubicBezTo>
                  <a:pt x="70105" y="79153"/>
                  <a:pt x="70307" y="78641"/>
                  <a:pt x="70307" y="78105"/>
                </a:cubicBezTo>
                <a:cubicBezTo>
                  <a:pt x="70307" y="77605"/>
                  <a:pt x="70117" y="77129"/>
                  <a:pt x="69783" y="76748"/>
                </a:cubicBezTo>
                <a:lnTo>
                  <a:pt x="81225" y="65294"/>
                </a:lnTo>
                <a:lnTo>
                  <a:pt x="81213" y="57686"/>
                </a:lnTo>
                <a:lnTo>
                  <a:pt x="95370" y="43506"/>
                </a:lnTo>
                <a:lnTo>
                  <a:pt x="95632" y="35243"/>
                </a:lnTo>
                <a:lnTo>
                  <a:pt x="106812" y="24063"/>
                </a:lnTo>
                <a:lnTo>
                  <a:pt x="106347" y="23599"/>
                </a:lnTo>
                <a:close/>
                <a:moveTo>
                  <a:pt x="54924" y="80487"/>
                </a:moveTo>
                <a:lnTo>
                  <a:pt x="54924" y="82820"/>
                </a:lnTo>
                <a:lnTo>
                  <a:pt x="57270" y="82820"/>
                </a:lnTo>
                <a:lnTo>
                  <a:pt x="57270" y="80487"/>
                </a:lnTo>
                <a:close/>
                <a:moveTo>
                  <a:pt x="59127" y="80487"/>
                </a:moveTo>
                <a:lnTo>
                  <a:pt x="59127" y="82820"/>
                </a:lnTo>
                <a:lnTo>
                  <a:pt x="61473" y="82820"/>
                </a:lnTo>
                <a:lnTo>
                  <a:pt x="61473" y="80487"/>
                </a:lnTo>
                <a:close/>
                <a:moveTo>
                  <a:pt x="54924" y="84392"/>
                </a:moveTo>
                <a:lnTo>
                  <a:pt x="54924" y="86726"/>
                </a:lnTo>
                <a:lnTo>
                  <a:pt x="57270" y="86726"/>
                </a:lnTo>
                <a:lnTo>
                  <a:pt x="57270" y="84392"/>
                </a:lnTo>
                <a:close/>
                <a:moveTo>
                  <a:pt x="71272" y="87404"/>
                </a:moveTo>
                <a:cubicBezTo>
                  <a:pt x="71641" y="87404"/>
                  <a:pt x="71974" y="87547"/>
                  <a:pt x="72236" y="87797"/>
                </a:cubicBezTo>
                <a:cubicBezTo>
                  <a:pt x="72498" y="88059"/>
                  <a:pt x="72641" y="88404"/>
                  <a:pt x="72641" y="88762"/>
                </a:cubicBezTo>
                <a:cubicBezTo>
                  <a:pt x="72641" y="89131"/>
                  <a:pt x="72498" y="89476"/>
                  <a:pt x="72236" y="89738"/>
                </a:cubicBezTo>
                <a:cubicBezTo>
                  <a:pt x="71974" y="89988"/>
                  <a:pt x="71641" y="90131"/>
                  <a:pt x="71272" y="90131"/>
                </a:cubicBezTo>
                <a:cubicBezTo>
                  <a:pt x="70902" y="90131"/>
                  <a:pt x="70569" y="89988"/>
                  <a:pt x="70307" y="89738"/>
                </a:cubicBezTo>
                <a:cubicBezTo>
                  <a:pt x="70045" y="89476"/>
                  <a:pt x="69902" y="89131"/>
                  <a:pt x="69902" y="88773"/>
                </a:cubicBezTo>
                <a:cubicBezTo>
                  <a:pt x="69902" y="88404"/>
                  <a:pt x="70045" y="88059"/>
                  <a:pt x="70307" y="87809"/>
                </a:cubicBezTo>
                <a:cubicBezTo>
                  <a:pt x="70569" y="87547"/>
                  <a:pt x="70902" y="87404"/>
                  <a:pt x="71272" y="87404"/>
                </a:cubicBezTo>
                <a:close/>
                <a:moveTo>
                  <a:pt x="54924" y="88285"/>
                </a:moveTo>
                <a:lnTo>
                  <a:pt x="54924" y="90631"/>
                </a:lnTo>
                <a:lnTo>
                  <a:pt x="57270" y="90631"/>
                </a:lnTo>
                <a:lnTo>
                  <a:pt x="57270" y="88285"/>
                </a:lnTo>
                <a:close/>
                <a:moveTo>
                  <a:pt x="61651" y="45482"/>
                </a:moveTo>
                <a:cubicBezTo>
                  <a:pt x="61115" y="45482"/>
                  <a:pt x="60604" y="45685"/>
                  <a:pt x="60223" y="46066"/>
                </a:cubicBezTo>
                <a:cubicBezTo>
                  <a:pt x="59842" y="46447"/>
                  <a:pt x="59639" y="46959"/>
                  <a:pt x="59639" y="47495"/>
                </a:cubicBezTo>
                <a:cubicBezTo>
                  <a:pt x="59639" y="47935"/>
                  <a:pt x="59782" y="48364"/>
                  <a:pt x="60044" y="48709"/>
                </a:cubicBezTo>
                <a:lnTo>
                  <a:pt x="56472" y="52293"/>
                </a:lnTo>
                <a:lnTo>
                  <a:pt x="50948" y="53174"/>
                </a:lnTo>
                <a:lnTo>
                  <a:pt x="47816" y="56293"/>
                </a:lnTo>
                <a:lnTo>
                  <a:pt x="47328" y="61437"/>
                </a:lnTo>
                <a:lnTo>
                  <a:pt x="12371" y="96393"/>
                </a:lnTo>
                <a:lnTo>
                  <a:pt x="12824" y="96858"/>
                </a:lnTo>
                <a:lnTo>
                  <a:pt x="47947" y="61734"/>
                </a:lnTo>
                <a:lnTo>
                  <a:pt x="48435" y="56591"/>
                </a:lnTo>
                <a:lnTo>
                  <a:pt x="51257" y="53781"/>
                </a:lnTo>
                <a:lnTo>
                  <a:pt x="56770" y="52900"/>
                </a:lnTo>
                <a:lnTo>
                  <a:pt x="60520" y="49161"/>
                </a:lnTo>
                <a:cubicBezTo>
                  <a:pt x="60842" y="49388"/>
                  <a:pt x="61235" y="49507"/>
                  <a:pt x="61651" y="49507"/>
                </a:cubicBezTo>
                <a:cubicBezTo>
                  <a:pt x="62187" y="49507"/>
                  <a:pt x="62687" y="49292"/>
                  <a:pt x="63068" y="48911"/>
                </a:cubicBezTo>
                <a:cubicBezTo>
                  <a:pt x="63449" y="48530"/>
                  <a:pt x="63663" y="48030"/>
                  <a:pt x="63663" y="47495"/>
                </a:cubicBezTo>
                <a:cubicBezTo>
                  <a:pt x="63663" y="46959"/>
                  <a:pt x="63449" y="46447"/>
                  <a:pt x="63068" y="46066"/>
                </a:cubicBezTo>
                <a:cubicBezTo>
                  <a:pt x="62687" y="45685"/>
                  <a:pt x="62187" y="45482"/>
                  <a:pt x="61651" y="45482"/>
                </a:cubicBezTo>
                <a:close/>
                <a:moveTo>
                  <a:pt x="69807" y="103120"/>
                </a:moveTo>
                <a:cubicBezTo>
                  <a:pt x="70105" y="103120"/>
                  <a:pt x="70379" y="103228"/>
                  <a:pt x="70617" y="103394"/>
                </a:cubicBezTo>
                <a:lnTo>
                  <a:pt x="70902" y="103680"/>
                </a:lnTo>
                <a:cubicBezTo>
                  <a:pt x="71081" y="103918"/>
                  <a:pt x="71176" y="104192"/>
                  <a:pt x="71176" y="104490"/>
                </a:cubicBezTo>
                <a:cubicBezTo>
                  <a:pt x="71176" y="104859"/>
                  <a:pt x="71033" y="105204"/>
                  <a:pt x="70771" y="105454"/>
                </a:cubicBezTo>
                <a:cubicBezTo>
                  <a:pt x="70521" y="105716"/>
                  <a:pt x="70176" y="105859"/>
                  <a:pt x="69807" y="105859"/>
                </a:cubicBezTo>
                <a:cubicBezTo>
                  <a:pt x="69450" y="105859"/>
                  <a:pt x="69105" y="105716"/>
                  <a:pt x="68843" y="105454"/>
                </a:cubicBezTo>
                <a:cubicBezTo>
                  <a:pt x="68593" y="105204"/>
                  <a:pt x="68450" y="104859"/>
                  <a:pt x="68450" y="104490"/>
                </a:cubicBezTo>
                <a:cubicBezTo>
                  <a:pt x="68450" y="104132"/>
                  <a:pt x="68593" y="103787"/>
                  <a:pt x="68843" y="103525"/>
                </a:cubicBezTo>
                <a:cubicBezTo>
                  <a:pt x="69105" y="103263"/>
                  <a:pt x="69450" y="103120"/>
                  <a:pt x="69807" y="103120"/>
                </a:cubicBezTo>
                <a:close/>
                <a:moveTo>
                  <a:pt x="118635" y="55126"/>
                </a:moveTo>
                <a:lnTo>
                  <a:pt x="83511" y="90250"/>
                </a:lnTo>
                <a:lnTo>
                  <a:pt x="83023" y="95393"/>
                </a:lnTo>
                <a:lnTo>
                  <a:pt x="80201" y="98203"/>
                </a:lnTo>
                <a:lnTo>
                  <a:pt x="74677" y="99084"/>
                </a:lnTo>
                <a:lnTo>
                  <a:pt x="70938" y="102823"/>
                </a:lnTo>
                <a:cubicBezTo>
                  <a:pt x="70605" y="102597"/>
                  <a:pt x="70224" y="102478"/>
                  <a:pt x="69807" y="102478"/>
                </a:cubicBezTo>
                <a:cubicBezTo>
                  <a:pt x="69271" y="102478"/>
                  <a:pt x="68771" y="102692"/>
                  <a:pt x="68390" y="103073"/>
                </a:cubicBezTo>
                <a:cubicBezTo>
                  <a:pt x="68009" y="103442"/>
                  <a:pt x="67795" y="103954"/>
                  <a:pt x="67795" y="104490"/>
                </a:cubicBezTo>
                <a:cubicBezTo>
                  <a:pt x="67795" y="105025"/>
                  <a:pt x="68009" y="105537"/>
                  <a:pt x="68390" y="105907"/>
                </a:cubicBezTo>
                <a:cubicBezTo>
                  <a:pt x="68771" y="106288"/>
                  <a:pt x="69271" y="106502"/>
                  <a:pt x="69807" y="106502"/>
                </a:cubicBezTo>
                <a:cubicBezTo>
                  <a:pt x="70355" y="106502"/>
                  <a:pt x="70855" y="106288"/>
                  <a:pt x="71236" y="105907"/>
                </a:cubicBezTo>
                <a:cubicBezTo>
                  <a:pt x="71617" y="105526"/>
                  <a:pt x="71819" y="105025"/>
                  <a:pt x="71819" y="104490"/>
                </a:cubicBezTo>
                <a:cubicBezTo>
                  <a:pt x="71819" y="104037"/>
                  <a:pt x="71676" y="103621"/>
                  <a:pt x="71402" y="103263"/>
                </a:cubicBezTo>
                <a:lnTo>
                  <a:pt x="74986" y="99691"/>
                </a:lnTo>
                <a:lnTo>
                  <a:pt x="80511" y="98810"/>
                </a:lnTo>
                <a:lnTo>
                  <a:pt x="83642" y="95679"/>
                </a:lnTo>
                <a:lnTo>
                  <a:pt x="84130" y="90547"/>
                </a:lnTo>
                <a:lnTo>
                  <a:pt x="119087" y="55591"/>
                </a:lnTo>
                <a:lnTo>
                  <a:pt x="118635" y="55126"/>
                </a:lnTo>
                <a:close/>
                <a:moveTo>
                  <a:pt x="46020" y="89113"/>
                </a:moveTo>
                <a:cubicBezTo>
                  <a:pt x="45721" y="89113"/>
                  <a:pt x="45423" y="89226"/>
                  <a:pt x="45197" y="89452"/>
                </a:cubicBezTo>
                <a:cubicBezTo>
                  <a:pt x="44816" y="89833"/>
                  <a:pt x="44756" y="90405"/>
                  <a:pt x="45006" y="90857"/>
                </a:cubicBezTo>
                <a:lnTo>
                  <a:pt x="40470" y="95393"/>
                </a:lnTo>
                <a:lnTo>
                  <a:pt x="40922" y="98751"/>
                </a:lnTo>
                <a:lnTo>
                  <a:pt x="30445" y="109216"/>
                </a:lnTo>
                <a:lnTo>
                  <a:pt x="30909" y="109681"/>
                </a:lnTo>
                <a:lnTo>
                  <a:pt x="41601" y="98977"/>
                </a:lnTo>
                <a:lnTo>
                  <a:pt x="41149" y="95620"/>
                </a:lnTo>
                <a:lnTo>
                  <a:pt x="45471" y="91309"/>
                </a:lnTo>
                <a:cubicBezTo>
                  <a:pt x="45644" y="91403"/>
                  <a:pt x="45836" y="91451"/>
                  <a:pt x="46028" y="91451"/>
                </a:cubicBezTo>
                <a:cubicBezTo>
                  <a:pt x="46324" y="91451"/>
                  <a:pt x="46621" y="91338"/>
                  <a:pt x="46852" y="91107"/>
                </a:cubicBezTo>
                <a:cubicBezTo>
                  <a:pt x="47304" y="90655"/>
                  <a:pt x="47304" y="89916"/>
                  <a:pt x="46852" y="89452"/>
                </a:cubicBezTo>
                <a:cubicBezTo>
                  <a:pt x="46620" y="89226"/>
                  <a:pt x="46319" y="89113"/>
                  <a:pt x="46020" y="89113"/>
                </a:cubicBezTo>
                <a:close/>
                <a:moveTo>
                  <a:pt x="46995" y="70128"/>
                </a:moveTo>
                <a:cubicBezTo>
                  <a:pt x="46459" y="70128"/>
                  <a:pt x="45947" y="70343"/>
                  <a:pt x="45566" y="70724"/>
                </a:cubicBezTo>
                <a:cubicBezTo>
                  <a:pt x="45197" y="71105"/>
                  <a:pt x="44983" y="71605"/>
                  <a:pt x="44983" y="72140"/>
                </a:cubicBezTo>
                <a:cubicBezTo>
                  <a:pt x="44983" y="72605"/>
                  <a:pt x="45137" y="73033"/>
                  <a:pt x="45411" y="73379"/>
                </a:cubicBezTo>
                <a:lnTo>
                  <a:pt x="27099" y="91702"/>
                </a:lnTo>
                <a:lnTo>
                  <a:pt x="24278" y="91321"/>
                </a:lnTo>
                <a:lnTo>
                  <a:pt x="19265" y="96334"/>
                </a:lnTo>
                <a:lnTo>
                  <a:pt x="19265" y="99299"/>
                </a:lnTo>
                <a:lnTo>
                  <a:pt x="7656" y="110919"/>
                </a:lnTo>
                <a:lnTo>
                  <a:pt x="7656" y="114158"/>
                </a:lnTo>
                <a:lnTo>
                  <a:pt x="1" y="121801"/>
                </a:lnTo>
                <a:lnTo>
                  <a:pt x="453" y="122266"/>
                </a:lnTo>
                <a:lnTo>
                  <a:pt x="8299" y="114419"/>
                </a:lnTo>
                <a:lnTo>
                  <a:pt x="8299" y="111181"/>
                </a:lnTo>
                <a:lnTo>
                  <a:pt x="19920" y="99560"/>
                </a:lnTo>
                <a:lnTo>
                  <a:pt x="19920" y="96596"/>
                </a:lnTo>
                <a:lnTo>
                  <a:pt x="24504" y="92000"/>
                </a:lnTo>
                <a:lnTo>
                  <a:pt x="27326" y="92381"/>
                </a:lnTo>
                <a:lnTo>
                  <a:pt x="45887" y="73819"/>
                </a:lnTo>
                <a:cubicBezTo>
                  <a:pt x="46209" y="74034"/>
                  <a:pt x="46590" y="74153"/>
                  <a:pt x="46995" y="74153"/>
                </a:cubicBezTo>
                <a:cubicBezTo>
                  <a:pt x="47530" y="74153"/>
                  <a:pt x="48042" y="73950"/>
                  <a:pt x="48423" y="73569"/>
                </a:cubicBezTo>
                <a:cubicBezTo>
                  <a:pt x="48793" y="73188"/>
                  <a:pt x="49007" y="72676"/>
                  <a:pt x="49007" y="72140"/>
                </a:cubicBezTo>
                <a:cubicBezTo>
                  <a:pt x="49007" y="71605"/>
                  <a:pt x="48793" y="71093"/>
                  <a:pt x="48412" y="70724"/>
                </a:cubicBezTo>
                <a:cubicBezTo>
                  <a:pt x="48031" y="70343"/>
                  <a:pt x="47530" y="70128"/>
                  <a:pt x="46995" y="70128"/>
                </a:cubicBezTo>
                <a:close/>
                <a:moveTo>
                  <a:pt x="71272" y="86761"/>
                </a:moveTo>
                <a:cubicBezTo>
                  <a:pt x="70736" y="86761"/>
                  <a:pt x="70236" y="86964"/>
                  <a:pt x="69855" y="87345"/>
                </a:cubicBezTo>
                <a:cubicBezTo>
                  <a:pt x="69474" y="87726"/>
                  <a:pt x="69259" y="88238"/>
                  <a:pt x="69259" y="88773"/>
                </a:cubicBezTo>
                <a:cubicBezTo>
                  <a:pt x="69259" y="89190"/>
                  <a:pt x="69390" y="89583"/>
                  <a:pt x="69628" y="89928"/>
                </a:cubicBezTo>
                <a:lnTo>
                  <a:pt x="64961" y="94584"/>
                </a:lnTo>
                <a:lnTo>
                  <a:pt x="65426" y="97941"/>
                </a:lnTo>
                <a:lnTo>
                  <a:pt x="41030" y="122325"/>
                </a:lnTo>
                <a:lnTo>
                  <a:pt x="41494" y="122778"/>
                </a:lnTo>
                <a:lnTo>
                  <a:pt x="66104" y="98167"/>
                </a:lnTo>
                <a:lnTo>
                  <a:pt x="65652" y="94810"/>
                </a:lnTo>
                <a:lnTo>
                  <a:pt x="70081" y="90381"/>
                </a:lnTo>
                <a:cubicBezTo>
                  <a:pt x="70426" y="90643"/>
                  <a:pt x="70831" y="90774"/>
                  <a:pt x="71272" y="90774"/>
                </a:cubicBezTo>
                <a:cubicBezTo>
                  <a:pt x="71807" y="90774"/>
                  <a:pt x="72319" y="90571"/>
                  <a:pt x="72700" y="90190"/>
                </a:cubicBezTo>
                <a:cubicBezTo>
                  <a:pt x="73081" y="89809"/>
                  <a:pt x="73284" y="89297"/>
                  <a:pt x="73284" y="88762"/>
                </a:cubicBezTo>
                <a:cubicBezTo>
                  <a:pt x="73284" y="88226"/>
                  <a:pt x="73069" y="87726"/>
                  <a:pt x="72700" y="87345"/>
                </a:cubicBezTo>
                <a:cubicBezTo>
                  <a:pt x="72319" y="86964"/>
                  <a:pt x="71807" y="86761"/>
                  <a:pt x="71272" y="86761"/>
                </a:cubicBezTo>
                <a:close/>
                <a:moveTo>
                  <a:pt x="58947" y="93780"/>
                </a:moveTo>
                <a:cubicBezTo>
                  <a:pt x="58648" y="93780"/>
                  <a:pt x="58347" y="93893"/>
                  <a:pt x="58115" y="94119"/>
                </a:cubicBezTo>
                <a:cubicBezTo>
                  <a:pt x="57746" y="94500"/>
                  <a:pt x="57686" y="95048"/>
                  <a:pt x="57913" y="95489"/>
                </a:cubicBezTo>
                <a:lnTo>
                  <a:pt x="50602" y="102787"/>
                </a:lnTo>
                <a:lnTo>
                  <a:pt x="47364" y="102787"/>
                </a:lnTo>
                <a:lnTo>
                  <a:pt x="35755" y="114408"/>
                </a:lnTo>
                <a:lnTo>
                  <a:pt x="32779" y="114408"/>
                </a:lnTo>
                <a:lnTo>
                  <a:pt x="27778" y="119408"/>
                </a:lnTo>
                <a:lnTo>
                  <a:pt x="28159" y="122230"/>
                </a:lnTo>
                <a:lnTo>
                  <a:pt x="9609" y="140780"/>
                </a:lnTo>
                <a:lnTo>
                  <a:pt x="10061" y="141244"/>
                </a:lnTo>
                <a:lnTo>
                  <a:pt x="28838" y="122468"/>
                </a:lnTo>
                <a:lnTo>
                  <a:pt x="28457" y="119646"/>
                </a:lnTo>
                <a:lnTo>
                  <a:pt x="33052" y="115050"/>
                </a:lnTo>
                <a:lnTo>
                  <a:pt x="36017" y="115050"/>
                </a:lnTo>
                <a:lnTo>
                  <a:pt x="47638" y="103442"/>
                </a:lnTo>
                <a:lnTo>
                  <a:pt x="50876" y="103442"/>
                </a:lnTo>
                <a:lnTo>
                  <a:pt x="58353" y="95953"/>
                </a:lnTo>
                <a:cubicBezTo>
                  <a:pt x="58539" y="96065"/>
                  <a:pt x="58747" y="96122"/>
                  <a:pt x="58954" y="96122"/>
                </a:cubicBezTo>
                <a:cubicBezTo>
                  <a:pt x="59251" y="96122"/>
                  <a:pt x="59546" y="96006"/>
                  <a:pt x="59770" y="95774"/>
                </a:cubicBezTo>
                <a:cubicBezTo>
                  <a:pt x="60234" y="95322"/>
                  <a:pt x="60234" y="94584"/>
                  <a:pt x="59770" y="94119"/>
                </a:cubicBezTo>
                <a:cubicBezTo>
                  <a:pt x="59544" y="93893"/>
                  <a:pt x="59246" y="93780"/>
                  <a:pt x="58947" y="93780"/>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txBox="1">
            <a:spLocks noGrp="1"/>
          </p:cNvSpPr>
          <p:nvPr>
            <p:ph type="title"/>
          </p:nvPr>
        </p:nvSpPr>
        <p:spPr>
          <a:xfrm>
            <a:off x="1379224" y="2041345"/>
            <a:ext cx="6385552" cy="177329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1"/>
                </a:solidFill>
              </a:rPr>
              <a:t>Merci beaucoup </a:t>
            </a:r>
            <a:br>
              <a:rPr lang="en" dirty="0">
                <a:solidFill>
                  <a:schemeClr val="accent1"/>
                </a:solidFill>
              </a:rPr>
            </a:br>
            <a:r>
              <a:rPr lang="en" dirty="0"/>
              <a:t>pour votre écoute</a:t>
            </a:r>
            <a:br>
              <a:rPr lang="en" dirty="0"/>
            </a:br>
            <a:endParaRPr dirty="0">
              <a:solidFill>
                <a:schemeClr val="accent1"/>
              </a:solidFill>
            </a:endParaRPr>
          </a:p>
        </p:txBody>
      </p:sp>
      <p:grpSp>
        <p:nvGrpSpPr>
          <p:cNvPr id="597" name="Google Shape;597;p39"/>
          <p:cNvGrpSpPr/>
          <p:nvPr/>
        </p:nvGrpSpPr>
        <p:grpSpPr>
          <a:xfrm>
            <a:off x="3971925" y="3938450"/>
            <a:ext cx="1200150" cy="114300"/>
            <a:chOff x="752475" y="981075"/>
            <a:chExt cx="1200150" cy="114300"/>
          </a:xfrm>
        </p:grpSpPr>
        <p:sp>
          <p:nvSpPr>
            <p:cNvPr id="598" name="Google Shape;598;p39"/>
            <p:cNvSpPr/>
            <p:nvPr/>
          </p:nvSpPr>
          <p:spPr>
            <a:xfrm>
              <a:off x="752475" y="981075"/>
              <a:ext cx="114300" cy="1143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933450" y="981075"/>
              <a:ext cx="114300" cy="114300"/>
            </a:xfrm>
            <a:prstGeom prst="ellipse">
              <a:avLst/>
            </a:prstGeom>
            <a:solidFill>
              <a:schemeClr val="accent1"/>
            </a:solidFill>
            <a:ln>
              <a:noFill/>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1114425" y="981075"/>
              <a:ext cx="114300" cy="114300"/>
            </a:xfrm>
            <a:prstGeom prst="ellipse">
              <a:avLst/>
            </a:prstGeom>
            <a:solidFill>
              <a:schemeClr val="accent1"/>
            </a:solidFill>
            <a:ln>
              <a:noFill/>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1295400" y="981075"/>
              <a:ext cx="114300" cy="114300"/>
            </a:xfrm>
            <a:prstGeom prst="ellipse">
              <a:avLst/>
            </a:prstGeom>
            <a:solidFill>
              <a:schemeClr val="accent1"/>
            </a:solidFill>
            <a:ln>
              <a:noFill/>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1476375" y="981075"/>
              <a:ext cx="114300" cy="1143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1657350" y="981075"/>
              <a:ext cx="114300" cy="114300"/>
            </a:xfrm>
            <a:prstGeom prst="ellipse">
              <a:avLst/>
            </a:prstGeom>
            <a:solidFill>
              <a:schemeClr val="accent1"/>
            </a:solidFill>
            <a:ln>
              <a:noFill/>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1838325" y="981075"/>
              <a:ext cx="114300" cy="114300"/>
            </a:xfrm>
            <a:prstGeom prst="ellipse">
              <a:avLst/>
            </a:prstGeom>
            <a:solidFill>
              <a:schemeClr val="accent1"/>
            </a:solidFill>
            <a:ln>
              <a:noFill/>
            </a:ln>
            <a:effectLst>
              <a:outerShdw blurRad="200025" dist="19050" dir="5400000" algn="bl" rotWithShape="0">
                <a:schemeClr val="accent1">
                  <a:alpha val="6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ctrTitle"/>
          </p:nvPr>
        </p:nvSpPr>
        <p:spPr>
          <a:xfrm>
            <a:off x="713225" y="967650"/>
            <a:ext cx="3972000" cy="30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accent1"/>
                </a:solidFill>
              </a:rPr>
              <a:t>Veille                 Technologique</a:t>
            </a:r>
            <a:endParaRPr>
              <a:solidFill>
                <a:schemeClr val="accent1"/>
              </a:solidFill>
            </a:endParaRPr>
          </a:p>
          <a:p>
            <a:pPr marL="0" lvl="0" indent="0" algn="l" rtl="0">
              <a:spcBef>
                <a:spcPts val="0"/>
              </a:spcBef>
              <a:spcAft>
                <a:spcPts val="0"/>
              </a:spcAft>
              <a:buNone/>
            </a:pPr>
            <a:r>
              <a:rPr lang="en" sz="5100"/>
              <a:t>     Phishing</a:t>
            </a:r>
            <a:endParaRPr sz="5100"/>
          </a:p>
        </p:txBody>
      </p:sp>
      <p:sp>
        <p:nvSpPr>
          <p:cNvPr id="230" name="Google Shape;230;p30"/>
          <p:cNvSpPr txBox="1">
            <a:spLocks noGrp="1"/>
          </p:cNvSpPr>
          <p:nvPr>
            <p:ph type="subTitle" idx="1"/>
          </p:nvPr>
        </p:nvSpPr>
        <p:spPr>
          <a:xfrm>
            <a:off x="52350" y="-59525"/>
            <a:ext cx="9039300" cy="40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Brinkhuysen Evy                                                                 Support et mise à disposition de services informatiques</a:t>
            </a:r>
            <a:endParaRPr/>
          </a:p>
        </p:txBody>
      </p:sp>
      <p:pic>
        <p:nvPicPr>
          <p:cNvPr id="231" name="Google Shape;231;p30"/>
          <p:cNvPicPr preferRelativeResize="0"/>
          <p:nvPr/>
        </p:nvPicPr>
        <p:blipFill>
          <a:blip r:embed="rId3">
            <a:alphaModFix/>
          </a:blip>
          <a:stretch>
            <a:fillRect/>
          </a:stretch>
        </p:blipFill>
        <p:spPr>
          <a:xfrm>
            <a:off x="4161150" y="85025"/>
            <a:ext cx="4392392" cy="5143500"/>
          </a:xfrm>
          <a:prstGeom prst="rect">
            <a:avLst/>
          </a:prstGeom>
          <a:noFill/>
          <a:ln>
            <a:noFill/>
          </a:ln>
        </p:spPr>
      </p:pic>
      <p:sp>
        <p:nvSpPr>
          <p:cNvPr id="232" name="Google Shape;232;p30"/>
          <p:cNvSpPr txBox="1">
            <a:spLocks noGrp="1"/>
          </p:cNvSpPr>
          <p:nvPr>
            <p:ph type="subTitle" idx="1"/>
          </p:nvPr>
        </p:nvSpPr>
        <p:spPr>
          <a:xfrm>
            <a:off x="53700" y="4734000"/>
            <a:ext cx="832800" cy="409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BTS SIO 2</a:t>
            </a:r>
            <a:endParaRPr/>
          </a:p>
        </p:txBody>
      </p:sp>
      <p:pic>
        <p:nvPicPr>
          <p:cNvPr id="233" name="Google Shape;233;p30"/>
          <p:cNvPicPr preferRelativeResize="0"/>
          <p:nvPr/>
        </p:nvPicPr>
        <p:blipFill>
          <a:blip r:embed="rId4">
            <a:alphaModFix/>
          </a:blip>
          <a:stretch>
            <a:fillRect/>
          </a:stretch>
        </p:blipFill>
        <p:spPr>
          <a:xfrm>
            <a:off x="7855750" y="4208350"/>
            <a:ext cx="1235900" cy="1235900"/>
          </a:xfrm>
          <a:prstGeom prst="rect">
            <a:avLst/>
          </a:prstGeom>
          <a:noFill/>
          <a:ln>
            <a:noFill/>
          </a:ln>
        </p:spPr>
      </p:pic>
    </p:spTree>
    <p:extLst>
      <p:ext uri="{BB962C8B-B14F-4D97-AF65-F5344CB8AC3E}">
        <p14:creationId xmlns:p14="http://schemas.microsoft.com/office/powerpoint/2010/main" val="3701381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1849288" y="1728870"/>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Présentation</a:t>
            </a:r>
            <a:endParaRPr dirty="0"/>
          </a:p>
        </p:txBody>
      </p:sp>
      <p:sp>
        <p:nvSpPr>
          <p:cNvPr id="239" name="Google Shape;239;p31"/>
          <p:cNvSpPr txBox="1">
            <a:spLocks noGrp="1"/>
          </p:cNvSpPr>
          <p:nvPr>
            <p:ph type="title" idx="2"/>
          </p:nvPr>
        </p:nvSpPr>
        <p:spPr>
          <a:xfrm>
            <a:off x="695771"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240" name="Google Shape;240;p31"/>
          <p:cNvSpPr txBox="1">
            <a:spLocks noGrp="1"/>
          </p:cNvSpPr>
          <p:nvPr>
            <p:ph type="subTitle" idx="1"/>
          </p:nvPr>
        </p:nvSpPr>
        <p:spPr>
          <a:xfrm>
            <a:off x="1853038" y="2156212"/>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Introduction sur le Phishing</a:t>
            </a:r>
            <a:endParaRPr/>
          </a:p>
        </p:txBody>
      </p:sp>
      <p:sp>
        <p:nvSpPr>
          <p:cNvPr id="241" name="Google Shape;241;p31"/>
          <p:cNvSpPr txBox="1">
            <a:spLocks noGrp="1"/>
          </p:cNvSpPr>
          <p:nvPr>
            <p:ph type="title" idx="3"/>
          </p:nvPr>
        </p:nvSpPr>
        <p:spPr>
          <a:xfrm>
            <a:off x="6111838" y="1730349"/>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Utilisation</a:t>
            </a:r>
            <a:endParaRPr/>
          </a:p>
        </p:txBody>
      </p:sp>
      <p:sp>
        <p:nvSpPr>
          <p:cNvPr id="242" name="Google Shape;242;p31"/>
          <p:cNvSpPr txBox="1">
            <a:spLocks noGrp="1"/>
          </p:cNvSpPr>
          <p:nvPr>
            <p:ph type="title" idx="4"/>
          </p:nvPr>
        </p:nvSpPr>
        <p:spPr>
          <a:xfrm>
            <a:off x="4961874"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243" name="Google Shape;243;p31"/>
          <p:cNvSpPr txBox="1">
            <a:spLocks noGrp="1"/>
          </p:cNvSpPr>
          <p:nvPr>
            <p:ph type="subTitle" idx="5"/>
          </p:nvPr>
        </p:nvSpPr>
        <p:spPr>
          <a:xfrm>
            <a:off x="6111851" y="2110350"/>
            <a:ext cx="25461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Comment utiliser le phishing et dans quel but ? </a:t>
            </a:r>
            <a:endParaRPr/>
          </a:p>
        </p:txBody>
      </p:sp>
      <p:sp>
        <p:nvSpPr>
          <p:cNvPr id="244" name="Google Shape;244;p31"/>
          <p:cNvSpPr txBox="1">
            <a:spLocks noGrp="1"/>
          </p:cNvSpPr>
          <p:nvPr>
            <p:ph type="title" idx="6"/>
          </p:nvPr>
        </p:nvSpPr>
        <p:spPr>
          <a:xfrm>
            <a:off x="1853038" y="3419068"/>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Mon expérience </a:t>
            </a:r>
            <a:endParaRPr/>
          </a:p>
        </p:txBody>
      </p:sp>
      <p:sp>
        <p:nvSpPr>
          <p:cNvPr id="245" name="Google Shape;245;p31"/>
          <p:cNvSpPr txBox="1">
            <a:spLocks noGrp="1"/>
          </p:cNvSpPr>
          <p:nvPr>
            <p:ph type="title" idx="7"/>
          </p:nvPr>
        </p:nvSpPr>
        <p:spPr>
          <a:xfrm>
            <a:off x="695771" y="3448775"/>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46" name="Google Shape;246;p31"/>
          <p:cNvSpPr txBox="1">
            <a:spLocks noGrp="1"/>
          </p:cNvSpPr>
          <p:nvPr>
            <p:ph type="subTitle" idx="8"/>
          </p:nvPr>
        </p:nvSpPr>
        <p:spPr>
          <a:xfrm>
            <a:off x="1853038" y="3800225"/>
            <a:ext cx="23364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Comment j’utilise le phishing dans l’entreprise </a:t>
            </a:r>
            <a:endParaRPr/>
          </a:p>
        </p:txBody>
      </p:sp>
      <p:sp>
        <p:nvSpPr>
          <p:cNvPr id="247" name="Google Shape;247;p31"/>
          <p:cNvSpPr txBox="1">
            <a:spLocks noGrp="1"/>
          </p:cNvSpPr>
          <p:nvPr>
            <p:ph type="title" idx="9"/>
          </p:nvPr>
        </p:nvSpPr>
        <p:spPr>
          <a:xfrm>
            <a:off x="6111838" y="3421989"/>
            <a:ext cx="2336400" cy="3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
        <p:nvSpPr>
          <p:cNvPr id="248" name="Google Shape;248;p31"/>
          <p:cNvSpPr txBox="1">
            <a:spLocks noGrp="1"/>
          </p:cNvSpPr>
          <p:nvPr>
            <p:ph type="title" idx="13"/>
          </p:nvPr>
        </p:nvSpPr>
        <p:spPr>
          <a:xfrm>
            <a:off x="4961874" y="3453772"/>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249" name="Google Shape;249;p31"/>
          <p:cNvSpPr txBox="1">
            <a:spLocks noGrp="1"/>
          </p:cNvSpPr>
          <p:nvPr>
            <p:ph type="subTitle" idx="14"/>
          </p:nvPr>
        </p:nvSpPr>
        <p:spPr>
          <a:xfrm>
            <a:off x="6111838" y="3797480"/>
            <a:ext cx="2336400"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L’importance du phishing et son évolution</a:t>
            </a:r>
            <a:endParaRPr/>
          </a:p>
        </p:txBody>
      </p:sp>
      <p:sp>
        <p:nvSpPr>
          <p:cNvPr id="250" name="Google Shape;250;p31"/>
          <p:cNvSpPr txBox="1">
            <a:spLocks noGrp="1"/>
          </p:cNvSpPr>
          <p:nvPr>
            <p:ph type="title" idx="15"/>
          </p:nvPr>
        </p:nvSpPr>
        <p:spPr>
          <a:xfrm>
            <a:off x="720000" y="539496"/>
            <a:ext cx="7704000" cy="576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Sommaire</a:t>
            </a:r>
            <a:endParaRPr>
              <a:solidFill>
                <a:schemeClr val="accent1"/>
              </a:solidFill>
            </a:endParaRPr>
          </a:p>
        </p:txBody>
      </p:sp>
      <p:cxnSp>
        <p:nvCxnSpPr>
          <p:cNvPr id="251" name="Google Shape;251;p31"/>
          <p:cNvCxnSpPr/>
          <p:nvPr/>
        </p:nvCxnSpPr>
        <p:spPr>
          <a:xfrm>
            <a:off x="1611488" y="1721200"/>
            <a:ext cx="0" cy="8640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cxnSp>
        <p:nvCxnSpPr>
          <p:cNvPr id="252" name="Google Shape;252;p31"/>
          <p:cNvCxnSpPr/>
          <p:nvPr/>
        </p:nvCxnSpPr>
        <p:spPr>
          <a:xfrm>
            <a:off x="5877638" y="1723337"/>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253" name="Google Shape;253;p31"/>
          <p:cNvCxnSpPr/>
          <p:nvPr/>
        </p:nvCxnSpPr>
        <p:spPr>
          <a:xfrm>
            <a:off x="1611488" y="3424121"/>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254" name="Google Shape;254;p31"/>
          <p:cNvCxnSpPr/>
          <p:nvPr/>
        </p:nvCxnSpPr>
        <p:spPr>
          <a:xfrm>
            <a:off x="1611488" y="1723337"/>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255" name="Google Shape;255;p31"/>
          <p:cNvCxnSpPr/>
          <p:nvPr/>
        </p:nvCxnSpPr>
        <p:spPr>
          <a:xfrm>
            <a:off x="5877638" y="3424121"/>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grpSp>
        <p:nvGrpSpPr>
          <p:cNvPr id="256" name="Google Shape;256;p31"/>
          <p:cNvGrpSpPr/>
          <p:nvPr/>
        </p:nvGrpSpPr>
        <p:grpSpPr>
          <a:xfrm rot="-5400000" flipH="1">
            <a:off x="681702" y="-681704"/>
            <a:ext cx="1182802" cy="2546215"/>
            <a:chOff x="7350442" y="2608992"/>
            <a:chExt cx="777239" cy="1673160"/>
          </a:xfrm>
        </p:grpSpPr>
        <p:sp>
          <p:nvSpPr>
            <p:cNvPr id="257" name="Google Shape;257;p31"/>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31"/>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1"/>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1"/>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31"/>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31"/>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31"/>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31"/>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5" name="Google Shape;265;p31"/>
          <p:cNvGrpSpPr/>
          <p:nvPr/>
        </p:nvGrpSpPr>
        <p:grpSpPr>
          <a:xfrm rot="5400000">
            <a:off x="7363145" y="-686153"/>
            <a:ext cx="1182802" cy="2555083"/>
            <a:chOff x="7350442" y="2608992"/>
            <a:chExt cx="777239" cy="1673160"/>
          </a:xfrm>
        </p:grpSpPr>
        <p:sp>
          <p:nvSpPr>
            <p:cNvPr id="266" name="Google Shape;266;p31"/>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31"/>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31"/>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31"/>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31"/>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31"/>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1"/>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1"/>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ZoneTexte 1">
            <a:extLst>
              <a:ext uri="{FF2B5EF4-FFF2-40B4-BE49-F238E27FC236}">
                <a16:creationId xmlns:a16="http://schemas.microsoft.com/office/drawing/2014/main" id="{49B51F7C-16F3-6264-A845-BA0FF6032172}"/>
              </a:ext>
            </a:extLst>
          </p:cNvPr>
          <p:cNvSpPr txBox="1"/>
          <p:nvPr/>
        </p:nvSpPr>
        <p:spPr>
          <a:xfrm>
            <a:off x="8925442" y="4835723"/>
            <a:ext cx="284052" cy="307777"/>
          </a:xfrm>
          <a:prstGeom prst="rect">
            <a:avLst/>
          </a:prstGeom>
          <a:noFill/>
        </p:spPr>
        <p:txBody>
          <a:bodyPr wrap="none" rtlCol="0">
            <a:spAutoFit/>
          </a:bodyPr>
          <a:lstStyle/>
          <a:p>
            <a:r>
              <a:rPr lang="fr-FR" dirty="0"/>
              <a:t>1</a:t>
            </a:r>
          </a:p>
        </p:txBody>
      </p:sp>
      <p:pic>
        <p:nvPicPr>
          <p:cNvPr id="3" name="Google Shape;233;p30">
            <a:extLst>
              <a:ext uri="{FF2B5EF4-FFF2-40B4-BE49-F238E27FC236}">
                <a16:creationId xmlns:a16="http://schemas.microsoft.com/office/drawing/2014/main" id="{E4B2BAD0-C587-6EDD-6E26-32EE06A9BD0E}"/>
              </a:ext>
            </a:extLst>
          </p:cNvPr>
          <p:cNvPicPr preferRelativeResize="0"/>
          <p:nvPr/>
        </p:nvPicPr>
        <p:blipFill>
          <a:blip r:embed="rId3">
            <a:alphaModFix/>
          </a:blip>
          <a:stretch>
            <a:fillRect/>
          </a:stretch>
        </p:blipFill>
        <p:spPr>
          <a:xfrm>
            <a:off x="7689542" y="4253375"/>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32"/>
          <p:cNvGrpSpPr/>
          <p:nvPr/>
        </p:nvGrpSpPr>
        <p:grpSpPr>
          <a:xfrm flipH="1">
            <a:off x="232954" y="7"/>
            <a:ext cx="1423548" cy="3741186"/>
            <a:chOff x="7350442" y="2608992"/>
            <a:chExt cx="636650" cy="1673160"/>
          </a:xfrm>
        </p:grpSpPr>
        <p:sp>
          <p:nvSpPr>
            <p:cNvPr id="279" name="Google Shape;279;p32"/>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32"/>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32"/>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32"/>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32"/>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32"/>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2"/>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32"/>
          <p:cNvGrpSpPr/>
          <p:nvPr/>
        </p:nvGrpSpPr>
        <p:grpSpPr>
          <a:xfrm>
            <a:off x="7517149" y="6"/>
            <a:ext cx="1393881" cy="3663217"/>
            <a:chOff x="7350442" y="2608992"/>
            <a:chExt cx="636650" cy="1673160"/>
          </a:xfrm>
        </p:grpSpPr>
        <p:sp>
          <p:nvSpPr>
            <p:cNvPr id="287" name="Google Shape;287;p32"/>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32"/>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32"/>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32"/>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32"/>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32"/>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32"/>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4" name="Google Shape;294;p32"/>
          <p:cNvSpPr txBox="1">
            <a:spLocks noGrp="1"/>
          </p:cNvSpPr>
          <p:nvPr>
            <p:ph type="subTitle" idx="1"/>
          </p:nvPr>
        </p:nvSpPr>
        <p:spPr>
          <a:xfrm>
            <a:off x="1656500" y="3896475"/>
            <a:ext cx="2386500" cy="348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Informations bancaires</a:t>
            </a:r>
            <a:endParaRPr dirty="0"/>
          </a:p>
        </p:txBody>
      </p:sp>
      <p:sp>
        <p:nvSpPr>
          <p:cNvPr id="295" name="Google Shape;295;p32"/>
          <p:cNvSpPr txBox="1">
            <a:spLocks noGrp="1"/>
          </p:cNvSpPr>
          <p:nvPr>
            <p:ph type="subTitle" idx="2"/>
          </p:nvPr>
        </p:nvSpPr>
        <p:spPr>
          <a:xfrm>
            <a:off x="4797000" y="3896475"/>
            <a:ext cx="3184200" cy="348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Informations personnelles</a:t>
            </a:r>
            <a:endParaRPr/>
          </a:p>
        </p:txBody>
      </p:sp>
      <p:cxnSp>
        <p:nvCxnSpPr>
          <p:cNvPr id="296" name="Google Shape;296;p32"/>
          <p:cNvCxnSpPr/>
          <p:nvPr/>
        </p:nvCxnSpPr>
        <p:spPr>
          <a:xfrm>
            <a:off x="4572000" y="1578138"/>
            <a:ext cx="0" cy="30297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sp>
        <p:nvSpPr>
          <p:cNvPr id="297" name="Google Shape;297;p32"/>
          <p:cNvSpPr txBox="1">
            <a:spLocks noGrp="1"/>
          </p:cNvSpPr>
          <p:nvPr>
            <p:ph type="title" idx="4294967295"/>
          </p:nvPr>
        </p:nvSpPr>
        <p:spPr>
          <a:xfrm>
            <a:off x="3139250" y="224875"/>
            <a:ext cx="3184200" cy="72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Présentation</a:t>
            </a:r>
            <a:endParaRPr sz="4000" dirty="0"/>
          </a:p>
        </p:txBody>
      </p:sp>
      <p:sp>
        <p:nvSpPr>
          <p:cNvPr id="298" name="Google Shape;298;p32"/>
          <p:cNvSpPr txBox="1">
            <a:spLocks noGrp="1"/>
          </p:cNvSpPr>
          <p:nvPr>
            <p:ph type="title" idx="4294967295"/>
          </p:nvPr>
        </p:nvSpPr>
        <p:spPr>
          <a:xfrm>
            <a:off x="2078996" y="253575"/>
            <a:ext cx="867300" cy="8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01</a:t>
            </a:r>
            <a:endParaRPr dirty="0"/>
          </a:p>
        </p:txBody>
      </p:sp>
      <p:cxnSp>
        <p:nvCxnSpPr>
          <p:cNvPr id="299" name="Google Shape;299;p32"/>
          <p:cNvCxnSpPr/>
          <p:nvPr/>
        </p:nvCxnSpPr>
        <p:spPr>
          <a:xfrm>
            <a:off x="2994713" y="224875"/>
            <a:ext cx="0" cy="8640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cxnSp>
        <p:nvCxnSpPr>
          <p:cNvPr id="300" name="Google Shape;300;p32"/>
          <p:cNvCxnSpPr/>
          <p:nvPr/>
        </p:nvCxnSpPr>
        <p:spPr>
          <a:xfrm>
            <a:off x="2994713" y="227012"/>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pic>
        <p:nvPicPr>
          <p:cNvPr id="301" name="Google Shape;301;p32"/>
          <p:cNvPicPr preferRelativeResize="0"/>
          <p:nvPr/>
        </p:nvPicPr>
        <p:blipFill>
          <a:blip r:embed="rId3">
            <a:alphaModFix/>
          </a:blip>
          <a:stretch>
            <a:fillRect/>
          </a:stretch>
        </p:blipFill>
        <p:spPr>
          <a:xfrm>
            <a:off x="1930024" y="1507050"/>
            <a:ext cx="2129400" cy="2129400"/>
          </a:xfrm>
          <a:prstGeom prst="rect">
            <a:avLst/>
          </a:prstGeom>
          <a:noFill/>
          <a:ln>
            <a:noFill/>
          </a:ln>
        </p:spPr>
      </p:pic>
      <p:pic>
        <p:nvPicPr>
          <p:cNvPr id="302" name="Google Shape;302;p32"/>
          <p:cNvPicPr preferRelativeResize="0"/>
          <p:nvPr/>
        </p:nvPicPr>
        <p:blipFill>
          <a:blip r:embed="rId4">
            <a:alphaModFix/>
          </a:blip>
          <a:stretch>
            <a:fillRect/>
          </a:stretch>
        </p:blipFill>
        <p:spPr>
          <a:xfrm>
            <a:off x="4797000" y="1310545"/>
            <a:ext cx="2386500" cy="2291054"/>
          </a:xfrm>
          <a:prstGeom prst="rect">
            <a:avLst/>
          </a:prstGeom>
          <a:noFill/>
          <a:ln>
            <a:noFill/>
          </a:ln>
        </p:spPr>
      </p:pic>
      <p:sp>
        <p:nvSpPr>
          <p:cNvPr id="2" name="ZoneTexte 1">
            <a:extLst>
              <a:ext uri="{FF2B5EF4-FFF2-40B4-BE49-F238E27FC236}">
                <a16:creationId xmlns:a16="http://schemas.microsoft.com/office/drawing/2014/main" id="{810CF7D4-0B43-D835-006B-EFA57A41010C}"/>
              </a:ext>
            </a:extLst>
          </p:cNvPr>
          <p:cNvSpPr txBox="1"/>
          <p:nvPr/>
        </p:nvSpPr>
        <p:spPr>
          <a:xfrm>
            <a:off x="8925442" y="4835723"/>
            <a:ext cx="284052" cy="307777"/>
          </a:xfrm>
          <a:prstGeom prst="rect">
            <a:avLst/>
          </a:prstGeom>
          <a:noFill/>
        </p:spPr>
        <p:txBody>
          <a:bodyPr wrap="none" rtlCol="0">
            <a:spAutoFit/>
          </a:bodyPr>
          <a:lstStyle/>
          <a:p>
            <a:r>
              <a:rPr lang="fr-FR" dirty="0"/>
              <a:t>2</a:t>
            </a:r>
          </a:p>
        </p:txBody>
      </p:sp>
      <p:pic>
        <p:nvPicPr>
          <p:cNvPr id="3" name="Google Shape;233;p30">
            <a:extLst>
              <a:ext uri="{FF2B5EF4-FFF2-40B4-BE49-F238E27FC236}">
                <a16:creationId xmlns:a16="http://schemas.microsoft.com/office/drawing/2014/main" id="{0AE640A4-5629-10ED-F7EA-4CDEEDF4790A}"/>
              </a:ext>
            </a:extLst>
          </p:cNvPr>
          <p:cNvPicPr preferRelativeResize="0"/>
          <p:nvPr/>
        </p:nvPicPr>
        <p:blipFill>
          <a:blip r:embed="rId5">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1849288" y="1728870"/>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Présentation</a:t>
            </a:r>
            <a:endParaRPr>
              <a:solidFill>
                <a:srgbClr val="666666"/>
              </a:solidFill>
            </a:endParaRPr>
          </a:p>
        </p:txBody>
      </p:sp>
      <p:sp>
        <p:nvSpPr>
          <p:cNvPr id="308" name="Google Shape;308;p33"/>
          <p:cNvSpPr txBox="1">
            <a:spLocks noGrp="1"/>
          </p:cNvSpPr>
          <p:nvPr>
            <p:ph type="title" idx="2"/>
          </p:nvPr>
        </p:nvSpPr>
        <p:spPr>
          <a:xfrm>
            <a:off x="695771"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01</a:t>
            </a:r>
            <a:endParaRPr>
              <a:solidFill>
                <a:srgbClr val="666666"/>
              </a:solidFill>
            </a:endParaRPr>
          </a:p>
        </p:txBody>
      </p:sp>
      <p:sp>
        <p:nvSpPr>
          <p:cNvPr id="309" name="Google Shape;309;p33"/>
          <p:cNvSpPr txBox="1">
            <a:spLocks noGrp="1"/>
          </p:cNvSpPr>
          <p:nvPr>
            <p:ph type="subTitle" idx="1"/>
          </p:nvPr>
        </p:nvSpPr>
        <p:spPr>
          <a:xfrm>
            <a:off x="1853038" y="2156212"/>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Introduction sur le Phishing</a:t>
            </a:r>
            <a:endParaRPr>
              <a:solidFill>
                <a:srgbClr val="666666"/>
              </a:solidFill>
            </a:endParaRPr>
          </a:p>
        </p:txBody>
      </p:sp>
      <p:sp>
        <p:nvSpPr>
          <p:cNvPr id="310" name="Google Shape;310;p33"/>
          <p:cNvSpPr txBox="1">
            <a:spLocks noGrp="1"/>
          </p:cNvSpPr>
          <p:nvPr>
            <p:ph type="title" idx="3"/>
          </p:nvPr>
        </p:nvSpPr>
        <p:spPr>
          <a:xfrm>
            <a:off x="6111838" y="1730349"/>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Utilisation</a:t>
            </a:r>
            <a:endParaRPr/>
          </a:p>
        </p:txBody>
      </p:sp>
      <p:sp>
        <p:nvSpPr>
          <p:cNvPr id="311" name="Google Shape;311;p33"/>
          <p:cNvSpPr txBox="1">
            <a:spLocks noGrp="1"/>
          </p:cNvSpPr>
          <p:nvPr>
            <p:ph type="title" idx="4"/>
          </p:nvPr>
        </p:nvSpPr>
        <p:spPr>
          <a:xfrm>
            <a:off x="4961874"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312" name="Google Shape;312;p33"/>
          <p:cNvSpPr txBox="1">
            <a:spLocks noGrp="1"/>
          </p:cNvSpPr>
          <p:nvPr>
            <p:ph type="subTitle" idx="5"/>
          </p:nvPr>
        </p:nvSpPr>
        <p:spPr>
          <a:xfrm>
            <a:off x="6111851" y="2110350"/>
            <a:ext cx="25461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Comment utiliser le phishing et dans quel but ? </a:t>
            </a:r>
            <a:endParaRPr/>
          </a:p>
        </p:txBody>
      </p:sp>
      <p:sp>
        <p:nvSpPr>
          <p:cNvPr id="313" name="Google Shape;313;p33"/>
          <p:cNvSpPr txBox="1">
            <a:spLocks noGrp="1"/>
          </p:cNvSpPr>
          <p:nvPr>
            <p:ph type="title" idx="6"/>
          </p:nvPr>
        </p:nvSpPr>
        <p:spPr>
          <a:xfrm>
            <a:off x="1853038" y="3419068"/>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Mon expérience </a:t>
            </a:r>
            <a:endParaRPr>
              <a:solidFill>
                <a:srgbClr val="666666"/>
              </a:solidFill>
            </a:endParaRPr>
          </a:p>
        </p:txBody>
      </p:sp>
      <p:sp>
        <p:nvSpPr>
          <p:cNvPr id="314" name="Google Shape;314;p33"/>
          <p:cNvSpPr txBox="1">
            <a:spLocks noGrp="1"/>
          </p:cNvSpPr>
          <p:nvPr>
            <p:ph type="title" idx="7"/>
          </p:nvPr>
        </p:nvSpPr>
        <p:spPr>
          <a:xfrm>
            <a:off x="695771" y="3448775"/>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03</a:t>
            </a:r>
            <a:endParaRPr>
              <a:solidFill>
                <a:srgbClr val="666666"/>
              </a:solidFill>
            </a:endParaRPr>
          </a:p>
        </p:txBody>
      </p:sp>
      <p:sp>
        <p:nvSpPr>
          <p:cNvPr id="315" name="Google Shape;315;p33"/>
          <p:cNvSpPr txBox="1">
            <a:spLocks noGrp="1"/>
          </p:cNvSpPr>
          <p:nvPr>
            <p:ph type="subTitle" idx="8"/>
          </p:nvPr>
        </p:nvSpPr>
        <p:spPr>
          <a:xfrm>
            <a:off x="1853038" y="3800225"/>
            <a:ext cx="23364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Comment j’utilise le phishing dans l’entreprise </a:t>
            </a:r>
            <a:endParaRPr>
              <a:solidFill>
                <a:srgbClr val="666666"/>
              </a:solidFill>
            </a:endParaRPr>
          </a:p>
        </p:txBody>
      </p:sp>
      <p:sp>
        <p:nvSpPr>
          <p:cNvPr id="316" name="Google Shape;316;p33"/>
          <p:cNvSpPr txBox="1">
            <a:spLocks noGrp="1"/>
          </p:cNvSpPr>
          <p:nvPr>
            <p:ph type="title" idx="9"/>
          </p:nvPr>
        </p:nvSpPr>
        <p:spPr>
          <a:xfrm>
            <a:off x="6111838" y="3421989"/>
            <a:ext cx="2336400" cy="3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Conclusion</a:t>
            </a:r>
            <a:endParaRPr>
              <a:solidFill>
                <a:srgbClr val="666666"/>
              </a:solidFill>
            </a:endParaRPr>
          </a:p>
        </p:txBody>
      </p:sp>
      <p:sp>
        <p:nvSpPr>
          <p:cNvPr id="317" name="Google Shape;317;p33"/>
          <p:cNvSpPr txBox="1">
            <a:spLocks noGrp="1"/>
          </p:cNvSpPr>
          <p:nvPr>
            <p:ph type="title" idx="13"/>
          </p:nvPr>
        </p:nvSpPr>
        <p:spPr>
          <a:xfrm>
            <a:off x="4961874" y="3453772"/>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04</a:t>
            </a:r>
            <a:endParaRPr>
              <a:solidFill>
                <a:srgbClr val="666666"/>
              </a:solidFill>
            </a:endParaRPr>
          </a:p>
        </p:txBody>
      </p:sp>
      <p:sp>
        <p:nvSpPr>
          <p:cNvPr id="318" name="Google Shape;318;p33"/>
          <p:cNvSpPr txBox="1">
            <a:spLocks noGrp="1"/>
          </p:cNvSpPr>
          <p:nvPr>
            <p:ph type="subTitle" idx="14"/>
          </p:nvPr>
        </p:nvSpPr>
        <p:spPr>
          <a:xfrm>
            <a:off x="6111838" y="3797480"/>
            <a:ext cx="2336400"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L’importance du phishing et son évolution</a:t>
            </a:r>
            <a:endParaRPr>
              <a:solidFill>
                <a:srgbClr val="666666"/>
              </a:solidFill>
            </a:endParaRPr>
          </a:p>
        </p:txBody>
      </p:sp>
      <p:sp>
        <p:nvSpPr>
          <p:cNvPr id="319" name="Google Shape;319;p33"/>
          <p:cNvSpPr txBox="1">
            <a:spLocks noGrp="1"/>
          </p:cNvSpPr>
          <p:nvPr>
            <p:ph type="title" idx="15"/>
          </p:nvPr>
        </p:nvSpPr>
        <p:spPr>
          <a:xfrm>
            <a:off x="720000" y="539496"/>
            <a:ext cx="7704000" cy="576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Sommaire</a:t>
            </a:r>
            <a:endParaRPr>
              <a:solidFill>
                <a:schemeClr val="accent1"/>
              </a:solidFill>
            </a:endParaRPr>
          </a:p>
        </p:txBody>
      </p:sp>
      <p:cxnSp>
        <p:nvCxnSpPr>
          <p:cNvPr id="320" name="Google Shape;320;p33"/>
          <p:cNvCxnSpPr/>
          <p:nvPr/>
        </p:nvCxnSpPr>
        <p:spPr>
          <a:xfrm>
            <a:off x="1611488" y="1721200"/>
            <a:ext cx="0" cy="8640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cxnSp>
        <p:nvCxnSpPr>
          <p:cNvPr id="321" name="Google Shape;321;p33"/>
          <p:cNvCxnSpPr/>
          <p:nvPr/>
        </p:nvCxnSpPr>
        <p:spPr>
          <a:xfrm>
            <a:off x="5877638" y="1723337"/>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322" name="Google Shape;322;p33"/>
          <p:cNvCxnSpPr/>
          <p:nvPr/>
        </p:nvCxnSpPr>
        <p:spPr>
          <a:xfrm>
            <a:off x="1611488" y="3424121"/>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323" name="Google Shape;323;p33"/>
          <p:cNvCxnSpPr/>
          <p:nvPr/>
        </p:nvCxnSpPr>
        <p:spPr>
          <a:xfrm>
            <a:off x="1611488" y="1723337"/>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324" name="Google Shape;324;p33"/>
          <p:cNvCxnSpPr/>
          <p:nvPr/>
        </p:nvCxnSpPr>
        <p:spPr>
          <a:xfrm>
            <a:off x="5877638" y="3424121"/>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grpSp>
        <p:nvGrpSpPr>
          <p:cNvPr id="325" name="Google Shape;325;p33"/>
          <p:cNvGrpSpPr/>
          <p:nvPr/>
        </p:nvGrpSpPr>
        <p:grpSpPr>
          <a:xfrm rot="-5400000" flipH="1">
            <a:off x="681702" y="-681704"/>
            <a:ext cx="1182802" cy="2546215"/>
            <a:chOff x="7350442" y="2608992"/>
            <a:chExt cx="777239" cy="1673160"/>
          </a:xfrm>
        </p:grpSpPr>
        <p:sp>
          <p:nvSpPr>
            <p:cNvPr id="326" name="Google Shape;326;p33"/>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33"/>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33"/>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33"/>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33"/>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33"/>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33"/>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3"/>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 name="Google Shape;334;p33"/>
          <p:cNvGrpSpPr/>
          <p:nvPr/>
        </p:nvGrpSpPr>
        <p:grpSpPr>
          <a:xfrm rot="5400000">
            <a:off x="7363145" y="-686153"/>
            <a:ext cx="1182802" cy="2555083"/>
            <a:chOff x="7350442" y="2608992"/>
            <a:chExt cx="777239" cy="1673160"/>
          </a:xfrm>
        </p:grpSpPr>
        <p:sp>
          <p:nvSpPr>
            <p:cNvPr id="335" name="Google Shape;335;p33"/>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3"/>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33"/>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33"/>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33"/>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3"/>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3"/>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33"/>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ZoneTexte 1">
            <a:extLst>
              <a:ext uri="{FF2B5EF4-FFF2-40B4-BE49-F238E27FC236}">
                <a16:creationId xmlns:a16="http://schemas.microsoft.com/office/drawing/2014/main" id="{5A3DA548-5988-4CB6-EBFD-F32F6A84F5FC}"/>
              </a:ext>
            </a:extLst>
          </p:cNvPr>
          <p:cNvSpPr txBox="1"/>
          <p:nvPr/>
        </p:nvSpPr>
        <p:spPr>
          <a:xfrm>
            <a:off x="8925442" y="4835723"/>
            <a:ext cx="284052" cy="307777"/>
          </a:xfrm>
          <a:prstGeom prst="rect">
            <a:avLst/>
          </a:prstGeom>
          <a:noFill/>
        </p:spPr>
        <p:txBody>
          <a:bodyPr wrap="none" rtlCol="0">
            <a:spAutoFit/>
          </a:bodyPr>
          <a:lstStyle/>
          <a:p>
            <a:r>
              <a:rPr lang="fr-FR" dirty="0"/>
              <a:t>3</a:t>
            </a:r>
          </a:p>
        </p:txBody>
      </p:sp>
      <p:pic>
        <p:nvPicPr>
          <p:cNvPr id="3" name="Google Shape;233;p30">
            <a:extLst>
              <a:ext uri="{FF2B5EF4-FFF2-40B4-BE49-F238E27FC236}">
                <a16:creationId xmlns:a16="http://schemas.microsoft.com/office/drawing/2014/main" id="{AA9A94DB-25AD-9FB5-8C76-3DDD80E12D22}"/>
              </a:ext>
            </a:extLst>
          </p:cNvPr>
          <p:cNvPicPr preferRelativeResize="0"/>
          <p:nvPr/>
        </p:nvPicPr>
        <p:blipFill>
          <a:blip r:embed="rId3">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p:nvPr/>
        </p:nvSpPr>
        <p:spPr>
          <a:xfrm>
            <a:off x="4835875" y="1388200"/>
            <a:ext cx="3594900" cy="1473000"/>
          </a:xfrm>
          <a:prstGeom prst="roundRect">
            <a:avLst>
              <a:gd name="adj" fmla="val 16667"/>
            </a:avLst>
          </a:prstGeom>
          <a:noFill/>
          <a:ln w="19050" cap="flat" cmpd="sng">
            <a:solidFill>
              <a:schemeClr val="accent1"/>
            </a:solidFill>
            <a:prstDash val="solid"/>
            <a:round/>
            <a:headEnd type="none" w="sm" len="sm"/>
            <a:tailEnd type="none" w="sm" len="sm"/>
          </a:ln>
          <a:effectLst>
            <a:outerShdw blurRad="200025" dist="19050" dir="5400000" algn="bl" rotWithShape="0">
              <a:srgbClr val="98FAFC">
                <a:alpha val="6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2774550" y="3132975"/>
            <a:ext cx="3594900" cy="1473000"/>
          </a:xfrm>
          <a:prstGeom prst="roundRect">
            <a:avLst>
              <a:gd name="adj" fmla="val 16667"/>
            </a:avLst>
          </a:prstGeom>
          <a:noFill/>
          <a:ln w="19050" cap="flat" cmpd="sng">
            <a:solidFill>
              <a:schemeClr val="accent1"/>
            </a:solidFill>
            <a:prstDash val="solid"/>
            <a:round/>
            <a:headEnd type="none" w="sm" len="sm"/>
            <a:tailEnd type="none" w="sm" len="sm"/>
          </a:ln>
          <a:effectLst>
            <a:outerShdw blurRad="200025" dist="19050" dir="5400000" algn="bl" rotWithShape="0">
              <a:srgbClr val="98FAFC">
                <a:alpha val="6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713225" y="1388200"/>
            <a:ext cx="3594900" cy="1473000"/>
          </a:xfrm>
          <a:prstGeom prst="roundRect">
            <a:avLst>
              <a:gd name="adj" fmla="val 16667"/>
            </a:avLst>
          </a:prstGeom>
          <a:noFill/>
          <a:ln w="19050" cap="flat" cmpd="sng">
            <a:solidFill>
              <a:schemeClr val="accent1"/>
            </a:solidFill>
            <a:prstDash val="solid"/>
            <a:round/>
            <a:headEnd type="none" w="sm" len="sm"/>
            <a:tailEnd type="none" w="sm" len="sm"/>
          </a:ln>
          <a:effectLst>
            <a:outerShdw blurRad="200025" dist="19050" dir="5400000" algn="bl" rotWithShape="0">
              <a:srgbClr val="98FAFC">
                <a:alpha val="6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34"/>
          <p:cNvGrpSpPr/>
          <p:nvPr/>
        </p:nvGrpSpPr>
        <p:grpSpPr>
          <a:xfrm rot="5400000">
            <a:off x="6793563" y="-1154209"/>
            <a:ext cx="959680" cy="3741186"/>
            <a:chOff x="7557897" y="2608992"/>
            <a:chExt cx="429195" cy="1673160"/>
          </a:xfrm>
        </p:grpSpPr>
        <p:sp>
          <p:nvSpPr>
            <p:cNvPr id="351" name="Google Shape;351;p34"/>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34"/>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34"/>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4" name="Google Shape;354;p34"/>
          <p:cNvSpPr txBox="1">
            <a:spLocks noGrp="1"/>
          </p:cNvSpPr>
          <p:nvPr>
            <p:ph type="title"/>
          </p:nvPr>
        </p:nvSpPr>
        <p:spPr>
          <a:xfrm>
            <a:off x="1584063" y="1543600"/>
            <a:ext cx="2337300" cy="39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Information</a:t>
            </a:r>
            <a:endParaRPr/>
          </a:p>
        </p:txBody>
      </p:sp>
      <p:sp>
        <p:nvSpPr>
          <p:cNvPr id="355" name="Google Shape;355;p34"/>
          <p:cNvSpPr txBox="1">
            <a:spLocks noGrp="1"/>
          </p:cNvSpPr>
          <p:nvPr>
            <p:ph type="subTitle" idx="1"/>
          </p:nvPr>
        </p:nvSpPr>
        <p:spPr>
          <a:xfrm>
            <a:off x="1584063" y="1938600"/>
            <a:ext cx="2337300" cy="72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Information sur l’entreprise ( email etc ) </a:t>
            </a:r>
            <a:endParaRPr dirty="0"/>
          </a:p>
        </p:txBody>
      </p:sp>
      <p:sp>
        <p:nvSpPr>
          <p:cNvPr id="356" name="Google Shape;356;p34"/>
          <p:cNvSpPr txBox="1">
            <a:spLocks noGrp="1"/>
          </p:cNvSpPr>
          <p:nvPr>
            <p:ph type="title" idx="2"/>
          </p:nvPr>
        </p:nvSpPr>
        <p:spPr>
          <a:xfrm>
            <a:off x="5704788" y="1543600"/>
            <a:ext cx="2340900" cy="39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Tentation et Vol</a:t>
            </a:r>
            <a:endParaRPr dirty="0"/>
          </a:p>
        </p:txBody>
      </p:sp>
      <p:sp>
        <p:nvSpPr>
          <p:cNvPr id="357" name="Google Shape;357;p34"/>
          <p:cNvSpPr txBox="1">
            <a:spLocks noGrp="1"/>
          </p:cNvSpPr>
          <p:nvPr>
            <p:ph type="subTitle" idx="3"/>
          </p:nvPr>
        </p:nvSpPr>
        <p:spPr>
          <a:xfrm>
            <a:off x="5704788" y="1938600"/>
            <a:ext cx="2340900" cy="72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Réussir à avoir l’attention de la cible et à lui soutirer les informations</a:t>
            </a:r>
            <a:endParaRPr dirty="0"/>
          </a:p>
        </p:txBody>
      </p:sp>
      <p:grpSp>
        <p:nvGrpSpPr>
          <p:cNvPr id="358" name="Google Shape;358;p34"/>
          <p:cNvGrpSpPr/>
          <p:nvPr/>
        </p:nvGrpSpPr>
        <p:grpSpPr>
          <a:xfrm>
            <a:off x="2953003" y="3482575"/>
            <a:ext cx="508983" cy="664075"/>
            <a:chOff x="8064537" y="2721380"/>
            <a:chExt cx="346600" cy="368664"/>
          </a:xfrm>
        </p:grpSpPr>
        <p:sp>
          <p:nvSpPr>
            <p:cNvPr id="359" name="Google Shape;359;p34"/>
            <p:cNvSpPr/>
            <p:nvPr/>
          </p:nvSpPr>
          <p:spPr>
            <a:xfrm>
              <a:off x="8291916" y="2764705"/>
              <a:ext cx="75897" cy="75897"/>
            </a:xfrm>
            <a:custGeom>
              <a:avLst/>
              <a:gdLst/>
              <a:ahLst/>
              <a:cxnLst/>
              <a:rect l="l" t="t" r="r" b="b"/>
              <a:pathLst>
                <a:path w="2160" h="2160" extrusionOk="0">
                  <a:moveTo>
                    <a:pt x="0" y="1"/>
                  </a:moveTo>
                  <a:lnTo>
                    <a:pt x="0" y="618"/>
                  </a:lnTo>
                  <a:cubicBezTo>
                    <a:pt x="851" y="618"/>
                    <a:pt x="1542" y="1309"/>
                    <a:pt x="1542" y="2160"/>
                  </a:cubicBezTo>
                  <a:lnTo>
                    <a:pt x="2159" y="2160"/>
                  </a:lnTo>
                  <a:cubicBezTo>
                    <a:pt x="2159" y="970"/>
                    <a:pt x="119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8291916" y="2721380"/>
              <a:ext cx="119222" cy="119222"/>
            </a:xfrm>
            <a:custGeom>
              <a:avLst/>
              <a:gdLst/>
              <a:ahLst/>
              <a:cxnLst/>
              <a:rect l="l" t="t" r="r" b="b"/>
              <a:pathLst>
                <a:path w="3393" h="3393" extrusionOk="0">
                  <a:moveTo>
                    <a:pt x="0" y="1"/>
                  </a:moveTo>
                  <a:lnTo>
                    <a:pt x="0" y="618"/>
                  </a:lnTo>
                  <a:cubicBezTo>
                    <a:pt x="1532" y="618"/>
                    <a:pt x="2777" y="1863"/>
                    <a:pt x="2777" y="3393"/>
                  </a:cubicBezTo>
                  <a:lnTo>
                    <a:pt x="3392" y="3393"/>
                  </a:lnTo>
                  <a:cubicBezTo>
                    <a:pt x="3392" y="1522"/>
                    <a:pt x="187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8097145" y="2721591"/>
              <a:ext cx="108469" cy="75862"/>
            </a:xfrm>
            <a:custGeom>
              <a:avLst/>
              <a:gdLst/>
              <a:ahLst/>
              <a:cxnLst/>
              <a:rect l="l" t="t" r="r" b="b"/>
              <a:pathLst>
                <a:path w="3087" h="2159" extrusionOk="0">
                  <a:moveTo>
                    <a:pt x="1" y="1"/>
                  </a:moveTo>
                  <a:lnTo>
                    <a:pt x="1" y="765"/>
                  </a:lnTo>
                  <a:lnTo>
                    <a:pt x="1230" y="765"/>
                  </a:lnTo>
                  <a:lnTo>
                    <a:pt x="1230" y="1394"/>
                  </a:lnTo>
                  <a:lnTo>
                    <a:pt x="1" y="1394"/>
                  </a:lnTo>
                  <a:lnTo>
                    <a:pt x="1" y="2159"/>
                  </a:lnTo>
                  <a:lnTo>
                    <a:pt x="3086" y="2159"/>
                  </a:lnTo>
                  <a:lnTo>
                    <a:pt x="3086" y="1394"/>
                  </a:lnTo>
                  <a:lnTo>
                    <a:pt x="1858" y="1394"/>
                  </a:lnTo>
                  <a:lnTo>
                    <a:pt x="1858" y="765"/>
                  </a:lnTo>
                  <a:lnTo>
                    <a:pt x="3086" y="765"/>
                  </a:lnTo>
                  <a:lnTo>
                    <a:pt x="3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8127715" y="3008494"/>
              <a:ext cx="47049" cy="22066"/>
            </a:xfrm>
            <a:custGeom>
              <a:avLst/>
              <a:gdLst/>
              <a:ahLst/>
              <a:cxnLst/>
              <a:rect l="l" t="t" r="r" b="b"/>
              <a:pathLst>
                <a:path w="1339" h="628" extrusionOk="0">
                  <a:moveTo>
                    <a:pt x="359" y="0"/>
                  </a:moveTo>
                  <a:cubicBezTo>
                    <a:pt x="216" y="0"/>
                    <a:pt x="87" y="95"/>
                    <a:pt x="51" y="234"/>
                  </a:cubicBezTo>
                  <a:cubicBezTo>
                    <a:pt x="1" y="442"/>
                    <a:pt x="157" y="628"/>
                    <a:pt x="356" y="628"/>
                  </a:cubicBezTo>
                  <a:lnTo>
                    <a:pt x="981" y="628"/>
                  </a:lnTo>
                  <a:cubicBezTo>
                    <a:pt x="1125" y="628"/>
                    <a:pt x="1254" y="533"/>
                    <a:pt x="1288" y="393"/>
                  </a:cubicBezTo>
                  <a:cubicBezTo>
                    <a:pt x="1339" y="186"/>
                    <a:pt x="1183" y="0"/>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8064537" y="2813899"/>
              <a:ext cx="261107" cy="276146"/>
            </a:xfrm>
            <a:custGeom>
              <a:avLst/>
              <a:gdLst/>
              <a:ahLst/>
              <a:cxnLst/>
              <a:rect l="l" t="t" r="r" b="b"/>
              <a:pathLst>
                <a:path w="7431" h="7859" extrusionOk="0">
                  <a:moveTo>
                    <a:pt x="3387" y="1224"/>
                  </a:moveTo>
                  <a:lnTo>
                    <a:pt x="3387" y="1851"/>
                  </a:lnTo>
                  <a:lnTo>
                    <a:pt x="1529" y="1851"/>
                  </a:lnTo>
                  <a:lnTo>
                    <a:pt x="1529" y="1224"/>
                  </a:lnTo>
                  <a:close/>
                  <a:moveTo>
                    <a:pt x="3086" y="2452"/>
                  </a:moveTo>
                  <a:lnTo>
                    <a:pt x="3086" y="3080"/>
                  </a:lnTo>
                  <a:lnTo>
                    <a:pt x="1858" y="3080"/>
                  </a:lnTo>
                  <a:lnTo>
                    <a:pt x="1858" y="2452"/>
                  </a:lnTo>
                  <a:close/>
                  <a:moveTo>
                    <a:pt x="2786" y="3681"/>
                  </a:moveTo>
                  <a:lnTo>
                    <a:pt x="2786" y="4310"/>
                  </a:lnTo>
                  <a:lnTo>
                    <a:pt x="2158" y="4310"/>
                  </a:lnTo>
                  <a:lnTo>
                    <a:pt x="2158" y="3681"/>
                  </a:lnTo>
                  <a:close/>
                  <a:moveTo>
                    <a:pt x="2765" y="4937"/>
                  </a:moveTo>
                  <a:cubicBezTo>
                    <a:pt x="3205" y="4937"/>
                    <a:pt x="3632" y="5291"/>
                    <a:pt x="3696" y="5727"/>
                  </a:cubicBezTo>
                  <a:cubicBezTo>
                    <a:pt x="3779" y="6301"/>
                    <a:pt x="3335" y="6793"/>
                    <a:pt x="2777" y="6793"/>
                  </a:cubicBezTo>
                  <a:lnTo>
                    <a:pt x="2170" y="6793"/>
                  </a:lnTo>
                  <a:cubicBezTo>
                    <a:pt x="1730" y="6793"/>
                    <a:pt x="1303" y="6439"/>
                    <a:pt x="1241" y="6004"/>
                  </a:cubicBezTo>
                  <a:cubicBezTo>
                    <a:pt x="1158" y="5431"/>
                    <a:pt x="1601" y="4937"/>
                    <a:pt x="2158" y="4937"/>
                  </a:cubicBezTo>
                  <a:close/>
                  <a:moveTo>
                    <a:pt x="6485" y="1"/>
                  </a:moveTo>
                  <a:cubicBezTo>
                    <a:pt x="6284" y="1"/>
                    <a:pt x="6083" y="76"/>
                    <a:pt x="5930" y="226"/>
                  </a:cubicBezTo>
                  <a:cubicBezTo>
                    <a:pt x="5540" y="610"/>
                    <a:pt x="5665" y="1261"/>
                    <a:pt x="6172" y="1477"/>
                  </a:cubicBezTo>
                  <a:lnTo>
                    <a:pt x="6172" y="3096"/>
                  </a:lnTo>
                  <a:lnTo>
                    <a:pt x="5543" y="3712"/>
                  </a:lnTo>
                  <a:lnTo>
                    <a:pt x="5543" y="5074"/>
                  </a:lnTo>
                  <a:lnTo>
                    <a:pt x="4942" y="5074"/>
                  </a:lnTo>
                  <a:lnTo>
                    <a:pt x="4942" y="132"/>
                  </a:lnTo>
                  <a:lnTo>
                    <a:pt x="1" y="132"/>
                  </a:lnTo>
                  <a:lnTo>
                    <a:pt x="1" y="7858"/>
                  </a:lnTo>
                  <a:lnTo>
                    <a:pt x="4942" y="7858"/>
                  </a:lnTo>
                  <a:lnTo>
                    <a:pt x="4942" y="6630"/>
                  </a:lnTo>
                  <a:lnTo>
                    <a:pt x="6016" y="6630"/>
                  </a:lnTo>
                  <a:cubicBezTo>
                    <a:pt x="6401" y="6630"/>
                    <a:pt x="6736" y="6353"/>
                    <a:pt x="6791" y="5971"/>
                  </a:cubicBezTo>
                  <a:cubicBezTo>
                    <a:pt x="6852" y="5550"/>
                    <a:pt x="6565" y="5183"/>
                    <a:pt x="6172" y="5104"/>
                  </a:cubicBezTo>
                  <a:lnTo>
                    <a:pt x="6172" y="3983"/>
                  </a:lnTo>
                  <a:lnTo>
                    <a:pt x="6800" y="3365"/>
                  </a:lnTo>
                  <a:lnTo>
                    <a:pt x="6800" y="1477"/>
                  </a:lnTo>
                  <a:cubicBezTo>
                    <a:pt x="7305" y="1261"/>
                    <a:pt x="7430" y="608"/>
                    <a:pt x="7041" y="226"/>
                  </a:cubicBezTo>
                  <a:cubicBezTo>
                    <a:pt x="6888" y="76"/>
                    <a:pt x="6686" y="1"/>
                    <a:pt x="6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34"/>
          <p:cNvSpPr txBox="1">
            <a:spLocks noGrp="1"/>
          </p:cNvSpPr>
          <p:nvPr>
            <p:ph type="title" idx="4"/>
          </p:nvPr>
        </p:nvSpPr>
        <p:spPr>
          <a:xfrm>
            <a:off x="3644425" y="3290400"/>
            <a:ext cx="23373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Utiliser</a:t>
            </a:r>
            <a:endParaRPr dirty="0"/>
          </a:p>
        </p:txBody>
      </p:sp>
      <p:sp>
        <p:nvSpPr>
          <p:cNvPr id="365" name="Google Shape;365;p34"/>
          <p:cNvSpPr txBox="1">
            <a:spLocks noGrp="1"/>
          </p:cNvSpPr>
          <p:nvPr>
            <p:ph type="subTitle" idx="5"/>
          </p:nvPr>
        </p:nvSpPr>
        <p:spPr>
          <a:xfrm>
            <a:off x="3644425" y="3682009"/>
            <a:ext cx="2337300" cy="72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U</a:t>
            </a:r>
            <a:r>
              <a:rPr lang="en" dirty="0"/>
              <a:t>tiliser les données pour un but de rançon ou autres</a:t>
            </a:r>
            <a:endParaRPr dirty="0"/>
          </a:p>
        </p:txBody>
      </p:sp>
      <p:sp>
        <p:nvSpPr>
          <p:cNvPr id="366" name="Google Shape;366;p34"/>
          <p:cNvSpPr txBox="1">
            <a:spLocks noGrp="1"/>
          </p:cNvSpPr>
          <p:nvPr>
            <p:ph type="title" idx="6"/>
          </p:nvPr>
        </p:nvSpPr>
        <p:spPr>
          <a:xfrm>
            <a:off x="1559375" y="428388"/>
            <a:ext cx="1902600" cy="576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rPr>
              <a:t>Utilisation</a:t>
            </a:r>
            <a:endParaRPr>
              <a:solidFill>
                <a:schemeClr val="accent1"/>
              </a:solidFill>
            </a:endParaRPr>
          </a:p>
        </p:txBody>
      </p:sp>
      <p:grpSp>
        <p:nvGrpSpPr>
          <p:cNvPr id="367" name="Google Shape;367;p34"/>
          <p:cNvGrpSpPr/>
          <p:nvPr/>
        </p:nvGrpSpPr>
        <p:grpSpPr>
          <a:xfrm>
            <a:off x="720000" y="3089050"/>
            <a:ext cx="1600800" cy="1600800"/>
            <a:chOff x="720000" y="3089050"/>
            <a:chExt cx="1600800" cy="1600800"/>
          </a:xfrm>
        </p:grpSpPr>
        <p:sp>
          <p:nvSpPr>
            <p:cNvPr id="368" name="Google Shape;368;p34"/>
            <p:cNvSpPr/>
            <p:nvPr/>
          </p:nvSpPr>
          <p:spPr>
            <a:xfrm>
              <a:off x="720000" y="3089050"/>
              <a:ext cx="1600800" cy="16008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rgbClr val="FFFFFF"/>
                </a:solidFill>
                <a:latin typeface="Oswald ExtraLight"/>
                <a:ea typeface="Oswald ExtraLight"/>
                <a:cs typeface="Oswald ExtraLight"/>
                <a:sym typeface="Oswald ExtraLight"/>
              </a:endParaRPr>
            </a:p>
          </p:txBody>
        </p:sp>
        <p:sp>
          <p:nvSpPr>
            <p:cNvPr id="369" name="Google Shape;369;p34"/>
            <p:cNvSpPr/>
            <p:nvPr/>
          </p:nvSpPr>
          <p:spPr>
            <a:xfrm rot="5400000">
              <a:off x="823981" y="3192879"/>
              <a:ext cx="1392900" cy="1392900"/>
            </a:xfrm>
            <a:prstGeom prst="blockArc">
              <a:avLst>
                <a:gd name="adj1" fmla="val 7558344"/>
                <a:gd name="adj2" fmla="val 1850511"/>
                <a:gd name="adj3" fmla="val 9051"/>
              </a:avLst>
            </a:prstGeom>
            <a:solidFill>
              <a:schemeClr val="accen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4"/>
            <p:cNvSpPr/>
            <p:nvPr/>
          </p:nvSpPr>
          <p:spPr>
            <a:xfrm>
              <a:off x="1386833" y="3751320"/>
              <a:ext cx="267300" cy="2673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rgbClr val="FFFFFF"/>
                </a:solidFill>
                <a:latin typeface="Oswald ExtraLight"/>
                <a:ea typeface="Oswald ExtraLight"/>
                <a:cs typeface="Oswald ExtraLight"/>
                <a:sym typeface="Oswald ExtraLight"/>
              </a:endParaRPr>
            </a:p>
          </p:txBody>
        </p:sp>
        <p:sp>
          <p:nvSpPr>
            <p:cNvPr id="371" name="Google Shape;371;p34"/>
            <p:cNvSpPr/>
            <p:nvPr/>
          </p:nvSpPr>
          <p:spPr>
            <a:xfrm rot="-3600057">
              <a:off x="1109401" y="3473975"/>
              <a:ext cx="822023" cy="822023"/>
            </a:xfrm>
            <a:prstGeom prst="blockArc">
              <a:avLst>
                <a:gd name="adj1" fmla="val 7558344"/>
                <a:gd name="adj2" fmla="val 1861461"/>
                <a:gd name="adj3" fmla="val 12146"/>
              </a:avLst>
            </a:prstGeom>
            <a:solidFill>
              <a:schemeClr val="accen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34"/>
          <p:cNvGrpSpPr/>
          <p:nvPr/>
        </p:nvGrpSpPr>
        <p:grpSpPr>
          <a:xfrm>
            <a:off x="6672250" y="2933623"/>
            <a:ext cx="1902600" cy="1902600"/>
            <a:chOff x="6672250" y="2933623"/>
            <a:chExt cx="1902600" cy="1902600"/>
          </a:xfrm>
        </p:grpSpPr>
        <p:sp>
          <p:nvSpPr>
            <p:cNvPr id="373" name="Google Shape;373;p34"/>
            <p:cNvSpPr/>
            <p:nvPr/>
          </p:nvSpPr>
          <p:spPr>
            <a:xfrm>
              <a:off x="6823200" y="3084575"/>
              <a:ext cx="1600800" cy="16008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rgbClr val="FFFFFF"/>
                </a:solidFill>
                <a:latin typeface="Oswald ExtraLight"/>
                <a:ea typeface="Oswald ExtraLight"/>
                <a:cs typeface="Oswald ExtraLight"/>
                <a:sym typeface="Oswald ExtraLight"/>
              </a:endParaRPr>
            </a:p>
          </p:txBody>
        </p:sp>
        <p:sp>
          <p:nvSpPr>
            <p:cNvPr id="374" name="Google Shape;374;p34"/>
            <p:cNvSpPr/>
            <p:nvPr/>
          </p:nvSpPr>
          <p:spPr>
            <a:xfrm rot="-9000337">
              <a:off x="6927131" y="3188504"/>
              <a:ext cx="1392836" cy="1392836"/>
            </a:xfrm>
            <a:prstGeom prst="blockArc">
              <a:avLst>
                <a:gd name="adj1" fmla="val 7558344"/>
                <a:gd name="adj2" fmla="val 1850511"/>
                <a:gd name="adj3" fmla="val 9051"/>
              </a:avLst>
            </a:prstGeom>
            <a:solidFill>
              <a:schemeClr val="accen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7490033" y="3746845"/>
              <a:ext cx="267300" cy="267300"/>
            </a:xfrm>
            <a:prstGeom prst="ellipse">
              <a:avLst/>
            </a:prstGeom>
            <a:noFill/>
            <a:ln w="19050" cap="flat" cmpd="sng">
              <a:solidFill>
                <a:schemeClr val="accent1"/>
              </a:solidFill>
              <a:prstDash val="solid"/>
              <a:round/>
              <a:headEnd type="none" w="sm" len="sm"/>
              <a:tailEnd type="none" w="sm" len="sm"/>
            </a:ln>
            <a:effectLst>
              <a:outerShdw blurRad="200025" dist="19050" dir="5400000" algn="bl" rotWithShape="0">
                <a:schemeClr val="accent1">
                  <a:alpha val="6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rgbClr val="FFFFFF"/>
                </a:solidFill>
                <a:latin typeface="Oswald ExtraLight"/>
                <a:ea typeface="Oswald ExtraLight"/>
                <a:cs typeface="Oswald ExtraLight"/>
                <a:sym typeface="Oswald ExtraLight"/>
              </a:endParaRPr>
            </a:p>
          </p:txBody>
        </p:sp>
        <p:sp>
          <p:nvSpPr>
            <p:cNvPr id="376" name="Google Shape;376;p34"/>
            <p:cNvSpPr/>
            <p:nvPr/>
          </p:nvSpPr>
          <p:spPr>
            <a:xfrm rot="1799943">
              <a:off x="7212526" y="3469434"/>
              <a:ext cx="822023" cy="822023"/>
            </a:xfrm>
            <a:prstGeom prst="blockArc">
              <a:avLst>
                <a:gd name="adj1" fmla="val 7558344"/>
                <a:gd name="adj2" fmla="val 1861461"/>
                <a:gd name="adj3" fmla="val 12146"/>
              </a:avLst>
            </a:prstGeom>
            <a:solidFill>
              <a:schemeClr val="accent1"/>
            </a:solidFill>
            <a:ln>
              <a:noFill/>
            </a:ln>
            <a:effectLst>
              <a:outerShdw blurRad="57150" dist="19050" dir="5400000" algn="bl" rotWithShape="0">
                <a:schemeClr val="accen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4"/>
          <p:cNvGrpSpPr/>
          <p:nvPr/>
        </p:nvGrpSpPr>
        <p:grpSpPr>
          <a:xfrm>
            <a:off x="3529852" y="236547"/>
            <a:ext cx="825585" cy="811859"/>
            <a:chOff x="3979413" y="2721485"/>
            <a:chExt cx="368417" cy="368457"/>
          </a:xfrm>
        </p:grpSpPr>
        <p:sp>
          <p:nvSpPr>
            <p:cNvPr id="378" name="Google Shape;378;p34"/>
            <p:cNvSpPr/>
            <p:nvPr/>
          </p:nvSpPr>
          <p:spPr>
            <a:xfrm>
              <a:off x="4000496" y="2981508"/>
              <a:ext cx="325268" cy="54709"/>
            </a:xfrm>
            <a:custGeom>
              <a:avLst/>
              <a:gdLst/>
              <a:ahLst/>
              <a:cxnLst/>
              <a:rect l="l" t="t" r="r" b="b"/>
              <a:pathLst>
                <a:path w="9257" h="1557" extrusionOk="0">
                  <a:moveTo>
                    <a:pt x="1" y="1"/>
                  </a:moveTo>
                  <a:lnTo>
                    <a:pt x="1" y="929"/>
                  </a:lnTo>
                  <a:lnTo>
                    <a:pt x="2957" y="929"/>
                  </a:lnTo>
                  <a:lnTo>
                    <a:pt x="3573" y="1556"/>
                  </a:lnTo>
                  <a:lnTo>
                    <a:pt x="5679" y="1556"/>
                  </a:lnTo>
                  <a:lnTo>
                    <a:pt x="6296" y="929"/>
                  </a:lnTo>
                  <a:lnTo>
                    <a:pt x="9257" y="929"/>
                  </a:lnTo>
                  <a:lnTo>
                    <a:pt x="92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p:nvPr/>
          </p:nvSpPr>
          <p:spPr>
            <a:xfrm>
              <a:off x="3979413" y="3035234"/>
              <a:ext cx="368417" cy="54709"/>
            </a:xfrm>
            <a:custGeom>
              <a:avLst/>
              <a:gdLst/>
              <a:ahLst/>
              <a:cxnLst/>
              <a:rect l="l" t="t" r="r" b="b"/>
              <a:pathLst>
                <a:path w="10485" h="1557" extrusionOk="0">
                  <a:moveTo>
                    <a:pt x="0" y="1"/>
                  </a:moveTo>
                  <a:lnTo>
                    <a:pt x="0" y="631"/>
                  </a:lnTo>
                  <a:cubicBezTo>
                    <a:pt x="0" y="1143"/>
                    <a:pt x="414" y="1556"/>
                    <a:pt x="925" y="1556"/>
                  </a:cubicBezTo>
                  <a:lnTo>
                    <a:pt x="9559" y="1556"/>
                  </a:lnTo>
                  <a:cubicBezTo>
                    <a:pt x="10071" y="1556"/>
                    <a:pt x="10484" y="1143"/>
                    <a:pt x="10484" y="631"/>
                  </a:cubicBezTo>
                  <a:lnTo>
                    <a:pt x="10484" y="1"/>
                  </a:lnTo>
                  <a:lnTo>
                    <a:pt x="7092" y="1"/>
                  </a:lnTo>
                  <a:lnTo>
                    <a:pt x="6475" y="628"/>
                  </a:lnTo>
                  <a:lnTo>
                    <a:pt x="4009" y="628"/>
                  </a:lnTo>
                  <a:lnTo>
                    <a:pt x="33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4"/>
            <p:cNvSpPr/>
            <p:nvPr/>
          </p:nvSpPr>
          <p:spPr>
            <a:xfrm>
              <a:off x="4001445" y="2776195"/>
              <a:ext cx="32643" cy="43219"/>
            </a:xfrm>
            <a:custGeom>
              <a:avLst/>
              <a:gdLst/>
              <a:ahLst/>
              <a:cxnLst/>
              <a:rect l="l" t="t" r="r" b="b"/>
              <a:pathLst>
                <a:path w="929" h="1230" extrusionOk="0">
                  <a:moveTo>
                    <a:pt x="1" y="1"/>
                  </a:moveTo>
                  <a:lnTo>
                    <a:pt x="1" y="1229"/>
                  </a:lnTo>
                  <a:lnTo>
                    <a:pt x="929" y="12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4293126" y="2776195"/>
              <a:ext cx="32643" cy="43219"/>
            </a:xfrm>
            <a:custGeom>
              <a:avLst/>
              <a:gdLst/>
              <a:ahLst/>
              <a:cxnLst/>
              <a:rect l="l" t="t" r="r" b="b"/>
              <a:pathLst>
                <a:path w="929" h="1230" extrusionOk="0">
                  <a:moveTo>
                    <a:pt x="1" y="1"/>
                  </a:moveTo>
                  <a:lnTo>
                    <a:pt x="1" y="1229"/>
                  </a:lnTo>
                  <a:lnTo>
                    <a:pt x="929" y="1229"/>
                  </a:ln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4001445" y="2840463"/>
              <a:ext cx="325268" cy="118976"/>
            </a:xfrm>
            <a:custGeom>
              <a:avLst/>
              <a:gdLst/>
              <a:ahLst/>
              <a:cxnLst/>
              <a:rect l="l" t="t" r="r" b="b"/>
              <a:pathLst>
                <a:path w="9257" h="3386" extrusionOk="0">
                  <a:moveTo>
                    <a:pt x="1" y="1"/>
                  </a:moveTo>
                  <a:lnTo>
                    <a:pt x="1" y="3386"/>
                  </a:lnTo>
                  <a:lnTo>
                    <a:pt x="9257" y="3386"/>
                  </a:lnTo>
                  <a:lnTo>
                    <a:pt x="9257" y="1"/>
                  </a:lnTo>
                  <a:lnTo>
                    <a:pt x="8302" y="1"/>
                  </a:lnTo>
                  <a:lnTo>
                    <a:pt x="8302" y="2785"/>
                  </a:lnTo>
                  <a:lnTo>
                    <a:pt x="902" y="2785"/>
                  </a:lnTo>
                  <a:lnTo>
                    <a:pt x="9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4108932" y="2775247"/>
              <a:ext cx="22101" cy="44203"/>
            </a:xfrm>
            <a:custGeom>
              <a:avLst/>
              <a:gdLst/>
              <a:ahLst/>
              <a:cxnLst/>
              <a:rect l="l" t="t" r="r" b="b"/>
              <a:pathLst>
                <a:path w="629" h="1258" extrusionOk="0">
                  <a:moveTo>
                    <a:pt x="315" y="1"/>
                  </a:moveTo>
                  <a:cubicBezTo>
                    <a:pt x="141" y="1"/>
                    <a:pt x="1" y="142"/>
                    <a:pt x="1" y="316"/>
                  </a:cubicBezTo>
                  <a:lnTo>
                    <a:pt x="1" y="941"/>
                  </a:lnTo>
                  <a:cubicBezTo>
                    <a:pt x="1" y="1084"/>
                    <a:pt x="96" y="1213"/>
                    <a:pt x="234" y="1247"/>
                  </a:cubicBezTo>
                  <a:cubicBezTo>
                    <a:pt x="261" y="1254"/>
                    <a:pt x="288" y="1257"/>
                    <a:pt x="315" y="1257"/>
                  </a:cubicBezTo>
                  <a:cubicBezTo>
                    <a:pt x="487" y="1257"/>
                    <a:pt x="628" y="1117"/>
                    <a:pt x="628" y="944"/>
                  </a:cubicBezTo>
                  <a:lnTo>
                    <a:pt x="628" y="316"/>
                  </a:lnTo>
                  <a:cubicBezTo>
                    <a:pt x="628" y="142"/>
                    <a:pt x="487"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4"/>
            <p:cNvSpPr/>
            <p:nvPr/>
          </p:nvSpPr>
          <p:spPr>
            <a:xfrm>
              <a:off x="4055171" y="2721485"/>
              <a:ext cx="216904" cy="194802"/>
            </a:xfrm>
            <a:custGeom>
              <a:avLst/>
              <a:gdLst/>
              <a:ahLst/>
              <a:cxnLst/>
              <a:rect l="l" t="t" r="r" b="b"/>
              <a:pathLst>
                <a:path w="6173" h="5544" extrusionOk="0">
                  <a:moveTo>
                    <a:pt x="4014" y="1558"/>
                  </a:moveTo>
                  <a:lnTo>
                    <a:pt x="4014" y="2786"/>
                  </a:lnTo>
                  <a:lnTo>
                    <a:pt x="3387" y="2786"/>
                  </a:lnTo>
                  <a:lnTo>
                    <a:pt x="3387" y="1558"/>
                  </a:lnTo>
                  <a:close/>
                  <a:moveTo>
                    <a:pt x="5243" y="929"/>
                  </a:moveTo>
                  <a:lnTo>
                    <a:pt x="5243" y="3387"/>
                  </a:lnTo>
                  <a:lnTo>
                    <a:pt x="4615" y="3387"/>
                  </a:lnTo>
                  <a:lnTo>
                    <a:pt x="4615" y="929"/>
                  </a:lnTo>
                  <a:close/>
                  <a:moveTo>
                    <a:pt x="1858" y="925"/>
                  </a:moveTo>
                  <a:cubicBezTo>
                    <a:pt x="2369" y="925"/>
                    <a:pt x="2786" y="1341"/>
                    <a:pt x="2786" y="1852"/>
                  </a:cubicBezTo>
                  <a:lnTo>
                    <a:pt x="2786" y="2444"/>
                  </a:lnTo>
                  <a:cubicBezTo>
                    <a:pt x="2786" y="2855"/>
                    <a:pt x="2524" y="3203"/>
                    <a:pt x="2158" y="3332"/>
                  </a:cubicBezTo>
                  <a:lnTo>
                    <a:pt x="2158" y="4015"/>
                  </a:lnTo>
                  <a:lnTo>
                    <a:pt x="2786" y="4015"/>
                  </a:lnTo>
                  <a:lnTo>
                    <a:pt x="2786" y="4642"/>
                  </a:lnTo>
                  <a:lnTo>
                    <a:pt x="930" y="4642"/>
                  </a:lnTo>
                  <a:lnTo>
                    <a:pt x="930" y="4015"/>
                  </a:lnTo>
                  <a:lnTo>
                    <a:pt x="1558" y="4015"/>
                  </a:lnTo>
                  <a:lnTo>
                    <a:pt x="1558" y="3332"/>
                  </a:lnTo>
                  <a:cubicBezTo>
                    <a:pt x="1192" y="3203"/>
                    <a:pt x="930" y="2853"/>
                    <a:pt x="930" y="2444"/>
                  </a:cubicBezTo>
                  <a:lnTo>
                    <a:pt x="930" y="1866"/>
                  </a:lnTo>
                  <a:cubicBezTo>
                    <a:pt x="930" y="1425"/>
                    <a:pt x="1284" y="997"/>
                    <a:pt x="1720" y="935"/>
                  </a:cubicBezTo>
                  <a:cubicBezTo>
                    <a:pt x="1766" y="928"/>
                    <a:pt x="1812" y="925"/>
                    <a:pt x="1858" y="925"/>
                  </a:cubicBezTo>
                  <a:close/>
                  <a:moveTo>
                    <a:pt x="0" y="1"/>
                  </a:moveTo>
                  <a:lnTo>
                    <a:pt x="0" y="5543"/>
                  </a:lnTo>
                  <a:lnTo>
                    <a:pt x="6172" y="5543"/>
                  </a:lnTo>
                  <a:lnTo>
                    <a:pt x="6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4"/>
          <p:cNvGrpSpPr/>
          <p:nvPr/>
        </p:nvGrpSpPr>
        <p:grpSpPr>
          <a:xfrm>
            <a:off x="581311" y="384354"/>
            <a:ext cx="578377" cy="664061"/>
            <a:chOff x="6423902" y="3336368"/>
            <a:chExt cx="368487" cy="368452"/>
          </a:xfrm>
        </p:grpSpPr>
        <p:sp>
          <p:nvSpPr>
            <p:cNvPr id="386" name="Google Shape;386;p34"/>
            <p:cNvSpPr/>
            <p:nvPr/>
          </p:nvSpPr>
          <p:spPr>
            <a:xfrm>
              <a:off x="6575629" y="3488094"/>
              <a:ext cx="65075" cy="65040"/>
            </a:xfrm>
            <a:custGeom>
              <a:avLst/>
              <a:gdLst/>
              <a:ahLst/>
              <a:cxnLst/>
              <a:rect l="l" t="t" r="r" b="b"/>
              <a:pathLst>
                <a:path w="1852" h="1851" extrusionOk="0">
                  <a:moveTo>
                    <a:pt x="1226" y="596"/>
                  </a:moveTo>
                  <a:lnTo>
                    <a:pt x="1226" y="1226"/>
                  </a:lnTo>
                  <a:lnTo>
                    <a:pt x="598" y="1226"/>
                  </a:lnTo>
                  <a:lnTo>
                    <a:pt x="598" y="596"/>
                  </a:lnTo>
                  <a:close/>
                  <a:moveTo>
                    <a:pt x="925" y="0"/>
                  </a:moveTo>
                  <a:cubicBezTo>
                    <a:pt x="415" y="0"/>
                    <a:pt x="0" y="414"/>
                    <a:pt x="0" y="925"/>
                  </a:cubicBezTo>
                  <a:cubicBezTo>
                    <a:pt x="0" y="1435"/>
                    <a:pt x="415" y="1850"/>
                    <a:pt x="925" y="1850"/>
                  </a:cubicBezTo>
                  <a:cubicBezTo>
                    <a:pt x="1437" y="1850"/>
                    <a:pt x="1852" y="1435"/>
                    <a:pt x="1852" y="925"/>
                  </a:cubicBezTo>
                  <a:cubicBezTo>
                    <a:pt x="1852" y="415"/>
                    <a:pt x="1435"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6423902" y="3336368"/>
              <a:ext cx="368487" cy="368452"/>
            </a:xfrm>
            <a:custGeom>
              <a:avLst/>
              <a:gdLst/>
              <a:ahLst/>
              <a:cxnLst/>
              <a:rect l="l" t="t" r="r" b="b"/>
              <a:pathLst>
                <a:path w="10487" h="10486" extrusionOk="0">
                  <a:moveTo>
                    <a:pt x="5243" y="3701"/>
                  </a:moveTo>
                  <a:cubicBezTo>
                    <a:pt x="6094" y="3701"/>
                    <a:pt x="6785" y="4393"/>
                    <a:pt x="6785" y="5243"/>
                  </a:cubicBezTo>
                  <a:cubicBezTo>
                    <a:pt x="6785" y="6092"/>
                    <a:pt x="6094" y="6784"/>
                    <a:pt x="5243" y="6784"/>
                  </a:cubicBezTo>
                  <a:cubicBezTo>
                    <a:pt x="4394" y="6784"/>
                    <a:pt x="3702" y="6092"/>
                    <a:pt x="3702" y="5243"/>
                  </a:cubicBezTo>
                  <a:cubicBezTo>
                    <a:pt x="3702" y="4393"/>
                    <a:pt x="4394" y="3701"/>
                    <a:pt x="5243" y="3701"/>
                  </a:cubicBezTo>
                  <a:close/>
                  <a:moveTo>
                    <a:pt x="1" y="1"/>
                  </a:moveTo>
                  <a:lnTo>
                    <a:pt x="1" y="2276"/>
                  </a:lnTo>
                  <a:lnTo>
                    <a:pt x="930" y="3206"/>
                  </a:lnTo>
                  <a:lnTo>
                    <a:pt x="930" y="4315"/>
                  </a:lnTo>
                  <a:lnTo>
                    <a:pt x="936" y="4315"/>
                  </a:lnTo>
                  <a:cubicBezTo>
                    <a:pt x="471" y="4712"/>
                    <a:pt x="199" y="5020"/>
                    <a:pt x="184" y="5039"/>
                  </a:cubicBezTo>
                  <a:lnTo>
                    <a:pt x="4" y="5243"/>
                  </a:lnTo>
                  <a:lnTo>
                    <a:pt x="184" y="5447"/>
                  </a:lnTo>
                  <a:cubicBezTo>
                    <a:pt x="200" y="5465"/>
                    <a:pt x="471" y="5773"/>
                    <a:pt x="936" y="6171"/>
                  </a:cubicBezTo>
                  <a:lnTo>
                    <a:pt x="930" y="6171"/>
                  </a:lnTo>
                  <a:lnTo>
                    <a:pt x="930" y="7276"/>
                  </a:lnTo>
                  <a:lnTo>
                    <a:pt x="1" y="8201"/>
                  </a:lnTo>
                  <a:lnTo>
                    <a:pt x="1" y="10485"/>
                  </a:lnTo>
                  <a:lnTo>
                    <a:pt x="630" y="10485"/>
                  </a:lnTo>
                  <a:lnTo>
                    <a:pt x="630" y="8454"/>
                  </a:lnTo>
                  <a:lnTo>
                    <a:pt x="1558" y="7529"/>
                  </a:lnTo>
                  <a:lnTo>
                    <a:pt x="1558" y="6651"/>
                  </a:lnTo>
                  <a:cubicBezTo>
                    <a:pt x="1852" y="6870"/>
                    <a:pt x="2150" y="7065"/>
                    <a:pt x="2459" y="7239"/>
                  </a:cubicBezTo>
                  <a:lnTo>
                    <a:pt x="2459" y="7890"/>
                  </a:lnTo>
                  <a:lnTo>
                    <a:pt x="1558" y="8815"/>
                  </a:lnTo>
                  <a:lnTo>
                    <a:pt x="1558" y="10485"/>
                  </a:lnTo>
                  <a:lnTo>
                    <a:pt x="2159" y="10485"/>
                  </a:lnTo>
                  <a:lnTo>
                    <a:pt x="2159" y="9071"/>
                  </a:lnTo>
                  <a:lnTo>
                    <a:pt x="3087" y="8146"/>
                  </a:lnTo>
                  <a:lnTo>
                    <a:pt x="3087" y="7539"/>
                  </a:lnTo>
                  <a:cubicBezTo>
                    <a:pt x="3398" y="7673"/>
                    <a:pt x="3708" y="7779"/>
                    <a:pt x="4015" y="7858"/>
                  </a:cubicBezTo>
                  <a:lnTo>
                    <a:pt x="4015" y="8507"/>
                  </a:lnTo>
                  <a:lnTo>
                    <a:pt x="3087" y="9432"/>
                  </a:lnTo>
                  <a:lnTo>
                    <a:pt x="3087" y="10485"/>
                  </a:lnTo>
                  <a:lnTo>
                    <a:pt x="3688" y="10485"/>
                  </a:lnTo>
                  <a:lnTo>
                    <a:pt x="3688" y="9687"/>
                  </a:lnTo>
                  <a:lnTo>
                    <a:pt x="4616" y="8762"/>
                  </a:lnTo>
                  <a:lnTo>
                    <a:pt x="4616" y="7977"/>
                  </a:lnTo>
                  <a:cubicBezTo>
                    <a:pt x="4823" y="8003"/>
                    <a:pt x="5026" y="8017"/>
                    <a:pt x="5230" y="8017"/>
                  </a:cubicBezTo>
                  <a:cubicBezTo>
                    <a:pt x="5432" y="8017"/>
                    <a:pt x="5635" y="8004"/>
                    <a:pt x="5845" y="7977"/>
                  </a:cubicBezTo>
                  <a:lnTo>
                    <a:pt x="5845" y="8762"/>
                  </a:lnTo>
                  <a:lnTo>
                    <a:pt x="6773" y="9687"/>
                  </a:lnTo>
                  <a:lnTo>
                    <a:pt x="6773" y="10485"/>
                  </a:lnTo>
                  <a:lnTo>
                    <a:pt x="7401" y="10485"/>
                  </a:lnTo>
                  <a:lnTo>
                    <a:pt x="7401" y="9432"/>
                  </a:lnTo>
                  <a:lnTo>
                    <a:pt x="6473" y="8507"/>
                  </a:lnTo>
                  <a:lnTo>
                    <a:pt x="6473" y="7858"/>
                  </a:lnTo>
                  <a:cubicBezTo>
                    <a:pt x="6781" y="7779"/>
                    <a:pt x="7090" y="7673"/>
                    <a:pt x="7401" y="7539"/>
                  </a:cubicBezTo>
                  <a:lnTo>
                    <a:pt x="7401" y="8146"/>
                  </a:lnTo>
                  <a:lnTo>
                    <a:pt x="8329" y="9071"/>
                  </a:lnTo>
                  <a:lnTo>
                    <a:pt x="8329" y="10485"/>
                  </a:lnTo>
                  <a:lnTo>
                    <a:pt x="8930" y="10485"/>
                  </a:lnTo>
                  <a:lnTo>
                    <a:pt x="8930" y="8815"/>
                  </a:lnTo>
                  <a:lnTo>
                    <a:pt x="8029" y="7890"/>
                  </a:lnTo>
                  <a:lnTo>
                    <a:pt x="8029" y="7239"/>
                  </a:lnTo>
                  <a:cubicBezTo>
                    <a:pt x="8339" y="7065"/>
                    <a:pt x="8637" y="6869"/>
                    <a:pt x="8930" y="6651"/>
                  </a:cubicBezTo>
                  <a:lnTo>
                    <a:pt x="8930" y="7527"/>
                  </a:lnTo>
                  <a:lnTo>
                    <a:pt x="9858" y="8455"/>
                  </a:lnTo>
                  <a:lnTo>
                    <a:pt x="9858" y="10485"/>
                  </a:lnTo>
                  <a:lnTo>
                    <a:pt x="10487" y="10485"/>
                  </a:lnTo>
                  <a:lnTo>
                    <a:pt x="10487" y="8209"/>
                  </a:lnTo>
                  <a:lnTo>
                    <a:pt x="9557" y="7281"/>
                  </a:lnTo>
                  <a:lnTo>
                    <a:pt x="9557" y="6171"/>
                  </a:lnTo>
                  <a:lnTo>
                    <a:pt x="9553" y="6171"/>
                  </a:lnTo>
                  <a:cubicBezTo>
                    <a:pt x="10017" y="5773"/>
                    <a:pt x="10289" y="5465"/>
                    <a:pt x="10304" y="5447"/>
                  </a:cubicBezTo>
                  <a:lnTo>
                    <a:pt x="10484" y="5243"/>
                  </a:lnTo>
                  <a:lnTo>
                    <a:pt x="10304" y="5038"/>
                  </a:lnTo>
                  <a:cubicBezTo>
                    <a:pt x="10289" y="5020"/>
                    <a:pt x="10017" y="4712"/>
                    <a:pt x="9553" y="4314"/>
                  </a:cubicBezTo>
                  <a:lnTo>
                    <a:pt x="9557" y="4314"/>
                  </a:lnTo>
                  <a:lnTo>
                    <a:pt x="9557" y="3204"/>
                  </a:lnTo>
                  <a:lnTo>
                    <a:pt x="10487" y="2276"/>
                  </a:lnTo>
                  <a:lnTo>
                    <a:pt x="10487" y="1"/>
                  </a:lnTo>
                  <a:lnTo>
                    <a:pt x="9858" y="1"/>
                  </a:lnTo>
                  <a:lnTo>
                    <a:pt x="9858" y="2031"/>
                  </a:lnTo>
                  <a:lnTo>
                    <a:pt x="8930" y="2956"/>
                  </a:lnTo>
                  <a:lnTo>
                    <a:pt x="8930" y="3835"/>
                  </a:lnTo>
                  <a:cubicBezTo>
                    <a:pt x="8638" y="3616"/>
                    <a:pt x="8339" y="3421"/>
                    <a:pt x="8029" y="3246"/>
                  </a:cubicBezTo>
                  <a:lnTo>
                    <a:pt x="8029" y="2596"/>
                  </a:lnTo>
                  <a:lnTo>
                    <a:pt x="8930" y="1670"/>
                  </a:lnTo>
                  <a:lnTo>
                    <a:pt x="8930" y="1"/>
                  </a:lnTo>
                  <a:lnTo>
                    <a:pt x="8329" y="1"/>
                  </a:lnTo>
                  <a:lnTo>
                    <a:pt x="8329" y="1415"/>
                  </a:lnTo>
                  <a:lnTo>
                    <a:pt x="7401" y="2340"/>
                  </a:lnTo>
                  <a:lnTo>
                    <a:pt x="7401" y="2946"/>
                  </a:lnTo>
                  <a:cubicBezTo>
                    <a:pt x="7090" y="2813"/>
                    <a:pt x="6779" y="2706"/>
                    <a:pt x="6473" y="2629"/>
                  </a:cubicBezTo>
                  <a:lnTo>
                    <a:pt x="6473" y="1979"/>
                  </a:lnTo>
                  <a:lnTo>
                    <a:pt x="7401" y="1054"/>
                  </a:lnTo>
                  <a:lnTo>
                    <a:pt x="7401" y="1"/>
                  </a:lnTo>
                  <a:lnTo>
                    <a:pt x="6800" y="1"/>
                  </a:lnTo>
                  <a:lnTo>
                    <a:pt x="6800" y="798"/>
                  </a:lnTo>
                  <a:lnTo>
                    <a:pt x="5872" y="1723"/>
                  </a:lnTo>
                  <a:lnTo>
                    <a:pt x="5872" y="2510"/>
                  </a:lnTo>
                  <a:cubicBezTo>
                    <a:pt x="5660" y="2482"/>
                    <a:pt x="5452" y="2468"/>
                    <a:pt x="5244" y="2468"/>
                  </a:cubicBezTo>
                  <a:cubicBezTo>
                    <a:pt x="5038" y="2468"/>
                    <a:pt x="4831" y="2482"/>
                    <a:pt x="4616" y="2510"/>
                  </a:cubicBezTo>
                  <a:lnTo>
                    <a:pt x="4616" y="1723"/>
                  </a:lnTo>
                  <a:lnTo>
                    <a:pt x="3688" y="798"/>
                  </a:lnTo>
                  <a:lnTo>
                    <a:pt x="3688" y="1"/>
                  </a:lnTo>
                  <a:lnTo>
                    <a:pt x="3087" y="1"/>
                  </a:lnTo>
                  <a:lnTo>
                    <a:pt x="3087" y="1054"/>
                  </a:lnTo>
                  <a:lnTo>
                    <a:pt x="4015" y="1979"/>
                  </a:lnTo>
                  <a:lnTo>
                    <a:pt x="4015" y="2629"/>
                  </a:lnTo>
                  <a:cubicBezTo>
                    <a:pt x="3708" y="2706"/>
                    <a:pt x="3398" y="2813"/>
                    <a:pt x="3087" y="2946"/>
                  </a:cubicBezTo>
                  <a:lnTo>
                    <a:pt x="3087" y="2340"/>
                  </a:lnTo>
                  <a:lnTo>
                    <a:pt x="2159" y="1415"/>
                  </a:lnTo>
                  <a:lnTo>
                    <a:pt x="2159" y="1"/>
                  </a:lnTo>
                  <a:lnTo>
                    <a:pt x="1558" y="1"/>
                  </a:lnTo>
                  <a:lnTo>
                    <a:pt x="1558" y="1670"/>
                  </a:lnTo>
                  <a:lnTo>
                    <a:pt x="2459" y="2596"/>
                  </a:lnTo>
                  <a:lnTo>
                    <a:pt x="2459" y="3246"/>
                  </a:lnTo>
                  <a:cubicBezTo>
                    <a:pt x="2148" y="3420"/>
                    <a:pt x="1851" y="3616"/>
                    <a:pt x="1558" y="3835"/>
                  </a:cubicBezTo>
                  <a:lnTo>
                    <a:pt x="1558" y="2959"/>
                  </a:lnTo>
                  <a:lnTo>
                    <a:pt x="630" y="2029"/>
                  </a:lnTo>
                  <a:lnTo>
                    <a:pt x="6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4"/>
          <p:cNvGrpSpPr/>
          <p:nvPr/>
        </p:nvGrpSpPr>
        <p:grpSpPr>
          <a:xfrm>
            <a:off x="5114988" y="1696635"/>
            <a:ext cx="508979" cy="532749"/>
            <a:chOff x="-2670575" y="3956600"/>
            <a:chExt cx="293800" cy="293025"/>
          </a:xfrm>
        </p:grpSpPr>
        <p:sp>
          <p:nvSpPr>
            <p:cNvPr id="389" name="Google Shape;389;p34"/>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34"/>
          <p:cNvSpPr/>
          <p:nvPr/>
        </p:nvSpPr>
        <p:spPr>
          <a:xfrm>
            <a:off x="890646" y="1802366"/>
            <a:ext cx="508975" cy="532745"/>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ZoneTexte 1">
            <a:extLst>
              <a:ext uri="{FF2B5EF4-FFF2-40B4-BE49-F238E27FC236}">
                <a16:creationId xmlns:a16="http://schemas.microsoft.com/office/drawing/2014/main" id="{95E0E76A-BE3D-96A9-B150-4F116F3C5D45}"/>
              </a:ext>
            </a:extLst>
          </p:cNvPr>
          <p:cNvSpPr txBox="1"/>
          <p:nvPr/>
        </p:nvSpPr>
        <p:spPr>
          <a:xfrm>
            <a:off x="8925442" y="4835723"/>
            <a:ext cx="284052" cy="307777"/>
          </a:xfrm>
          <a:prstGeom prst="rect">
            <a:avLst/>
          </a:prstGeom>
          <a:noFill/>
        </p:spPr>
        <p:txBody>
          <a:bodyPr wrap="none" rtlCol="0">
            <a:spAutoFit/>
          </a:bodyPr>
          <a:lstStyle/>
          <a:p>
            <a:r>
              <a:rPr lang="fr-FR" dirty="0"/>
              <a:t>4</a:t>
            </a:r>
          </a:p>
        </p:txBody>
      </p:sp>
      <p:pic>
        <p:nvPicPr>
          <p:cNvPr id="3" name="Google Shape;233;p30">
            <a:extLst>
              <a:ext uri="{FF2B5EF4-FFF2-40B4-BE49-F238E27FC236}">
                <a16:creationId xmlns:a16="http://schemas.microsoft.com/office/drawing/2014/main" id="{FCE9AD5E-F4C7-48A7-9C47-7F173BB97277}"/>
              </a:ext>
            </a:extLst>
          </p:cNvPr>
          <p:cNvPicPr preferRelativeResize="0"/>
          <p:nvPr/>
        </p:nvPicPr>
        <p:blipFill>
          <a:blip r:embed="rId3">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1849288" y="1728870"/>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Présentation</a:t>
            </a:r>
            <a:endParaRPr>
              <a:solidFill>
                <a:srgbClr val="666666"/>
              </a:solidFill>
            </a:endParaRPr>
          </a:p>
        </p:txBody>
      </p:sp>
      <p:sp>
        <p:nvSpPr>
          <p:cNvPr id="399" name="Google Shape;399;p35"/>
          <p:cNvSpPr txBox="1">
            <a:spLocks noGrp="1"/>
          </p:cNvSpPr>
          <p:nvPr>
            <p:ph type="title" idx="2"/>
          </p:nvPr>
        </p:nvSpPr>
        <p:spPr>
          <a:xfrm>
            <a:off x="695771"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01</a:t>
            </a:r>
            <a:endParaRPr>
              <a:solidFill>
                <a:srgbClr val="666666"/>
              </a:solidFill>
            </a:endParaRPr>
          </a:p>
        </p:txBody>
      </p:sp>
      <p:sp>
        <p:nvSpPr>
          <p:cNvPr id="400" name="Google Shape;400;p35"/>
          <p:cNvSpPr txBox="1">
            <a:spLocks noGrp="1"/>
          </p:cNvSpPr>
          <p:nvPr>
            <p:ph type="subTitle" idx="1"/>
          </p:nvPr>
        </p:nvSpPr>
        <p:spPr>
          <a:xfrm>
            <a:off x="1853038" y="2156212"/>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Introduction sur le Phishing</a:t>
            </a:r>
            <a:endParaRPr>
              <a:solidFill>
                <a:srgbClr val="666666"/>
              </a:solidFill>
            </a:endParaRPr>
          </a:p>
        </p:txBody>
      </p:sp>
      <p:sp>
        <p:nvSpPr>
          <p:cNvPr id="401" name="Google Shape;401;p35"/>
          <p:cNvSpPr txBox="1">
            <a:spLocks noGrp="1"/>
          </p:cNvSpPr>
          <p:nvPr>
            <p:ph type="title" idx="3"/>
          </p:nvPr>
        </p:nvSpPr>
        <p:spPr>
          <a:xfrm>
            <a:off x="6111838" y="1730349"/>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Utilisation</a:t>
            </a:r>
            <a:endParaRPr>
              <a:solidFill>
                <a:srgbClr val="666666"/>
              </a:solidFill>
            </a:endParaRPr>
          </a:p>
        </p:txBody>
      </p:sp>
      <p:sp>
        <p:nvSpPr>
          <p:cNvPr id="402" name="Google Shape;402;p35"/>
          <p:cNvSpPr txBox="1">
            <a:spLocks noGrp="1"/>
          </p:cNvSpPr>
          <p:nvPr>
            <p:ph type="title" idx="4"/>
          </p:nvPr>
        </p:nvSpPr>
        <p:spPr>
          <a:xfrm>
            <a:off x="4961874"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02</a:t>
            </a:r>
            <a:endParaRPr>
              <a:solidFill>
                <a:srgbClr val="666666"/>
              </a:solidFill>
            </a:endParaRPr>
          </a:p>
        </p:txBody>
      </p:sp>
      <p:sp>
        <p:nvSpPr>
          <p:cNvPr id="403" name="Google Shape;403;p35"/>
          <p:cNvSpPr txBox="1">
            <a:spLocks noGrp="1"/>
          </p:cNvSpPr>
          <p:nvPr>
            <p:ph type="subTitle" idx="5"/>
          </p:nvPr>
        </p:nvSpPr>
        <p:spPr>
          <a:xfrm>
            <a:off x="6111851" y="2110350"/>
            <a:ext cx="25461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Comment utiliser le phishing et dans quel but ? </a:t>
            </a:r>
            <a:endParaRPr>
              <a:solidFill>
                <a:srgbClr val="666666"/>
              </a:solidFill>
            </a:endParaRPr>
          </a:p>
        </p:txBody>
      </p:sp>
      <p:sp>
        <p:nvSpPr>
          <p:cNvPr id="404" name="Google Shape;404;p35"/>
          <p:cNvSpPr txBox="1">
            <a:spLocks noGrp="1"/>
          </p:cNvSpPr>
          <p:nvPr>
            <p:ph type="title" idx="6"/>
          </p:nvPr>
        </p:nvSpPr>
        <p:spPr>
          <a:xfrm>
            <a:off x="1853038" y="3419068"/>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Mon expérience </a:t>
            </a:r>
            <a:endParaRPr/>
          </a:p>
        </p:txBody>
      </p:sp>
      <p:sp>
        <p:nvSpPr>
          <p:cNvPr id="405" name="Google Shape;405;p35"/>
          <p:cNvSpPr txBox="1">
            <a:spLocks noGrp="1"/>
          </p:cNvSpPr>
          <p:nvPr>
            <p:ph type="title" idx="7"/>
          </p:nvPr>
        </p:nvSpPr>
        <p:spPr>
          <a:xfrm>
            <a:off x="695771" y="3448775"/>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406" name="Google Shape;406;p35"/>
          <p:cNvSpPr txBox="1">
            <a:spLocks noGrp="1"/>
          </p:cNvSpPr>
          <p:nvPr>
            <p:ph type="subTitle" idx="8"/>
          </p:nvPr>
        </p:nvSpPr>
        <p:spPr>
          <a:xfrm>
            <a:off x="1853038" y="3800225"/>
            <a:ext cx="23364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Comment j’utilise le phishing dans l’entreprise </a:t>
            </a:r>
            <a:endParaRPr/>
          </a:p>
        </p:txBody>
      </p:sp>
      <p:sp>
        <p:nvSpPr>
          <p:cNvPr id="407" name="Google Shape;407;p35"/>
          <p:cNvSpPr txBox="1">
            <a:spLocks noGrp="1"/>
          </p:cNvSpPr>
          <p:nvPr>
            <p:ph type="title" idx="9"/>
          </p:nvPr>
        </p:nvSpPr>
        <p:spPr>
          <a:xfrm>
            <a:off x="6111838" y="3421989"/>
            <a:ext cx="2336400" cy="3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Conclusion</a:t>
            </a:r>
            <a:endParaRPr>
              <a:solidFill>
                <a:srgbClr val="666666"/>
              </a:solidFill>
            </a:endParaRPr>
          </a:p>
        </p:txBody>
      </p:sp>
      <p:sp>
        <p:nvSpPr>
          <p:cNvPr id="408" name="Google Shape;408;p35"/>
          <p:cNvSpPr txBox="1">
            <a:spLocks noGrp="1"/>
          </p:cNvSpPr>
          <p:nvPr>
            <p:ph type="title" idx="13"/>
          </p:nvPr>
        </p:nvSpPr>
        <p:spPr>
          <a:xfrm>
            <a:off x="4961874" y="3453772"/>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04</a:t>
            </a:r>
            <a:endParaRPr>
              <a:solidFill>
                <a:srgbClr val="666666"/>
              </a:solidFill>
            </a:endParaRPr>
          </a:p>
        </p:txBody>
      </p:sp>
      <p:sp>
        <p:nvSpPr>
          <p:cNvPr id="409" name="Google Shape;409;p35"/>
          <p:cNvSpPr txBox="1">
            <a:spLocks noGrp="1"/>
          </p:cNvSpPr>
          <p:nvPr>
            <p:ph type="subTitle" idx="14"/>
          </p:nvPr>
        </p:nvSpPr>
        <p:spPr>
          <a:xfrm>
            <a:off x="6111838" y="3797480"/>
            <a:ext cx="2336400"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L’importance du phishing et son évolution</a:t>
            </a:r>
            <a:endParaRPr>
              <a:solidFill>
                <a:srgbClr val="666666"/>
              </a:solidFill>
            </a:endParaRPr>
          </a:p>
        </p:txBody>
      </p:sp>
      <p:sp>
        <p:nvSpPr>
          <p:cNvPr id="410" name="Google Shape;410;p35"/>
          <p:cNvSpPr txBox="1">
            <a:spLocks noGrp="1"/>
          </p:cNvSpPr>
          <p:nvPr>
            <p:ph type="title" idx="15"/>
          </p:nvPr>
        </p:nvSpPr>
        <p:spPr>
          <a:xfrm>
            <a:off x="720000" y="539496"/>
            <a:ext cx="7704000" cy="576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Sommaire</a:t>
            </a:r>
            <a:endParaRPr>
              <a:solidFill>
                <a:schemeClr val="accent1"/>
              </a:solidFill>
            </a:endParaRPr>
          </a:p>
        </p:txBody>
      </p:sp>
      <p:cxnSp>
        <p:nvCxnSpPr>
          <p:cNvPr id="411" name="Google Shape;411;p35"/>
          <p:cNvCxnSpPr/>
          <p:nvPr/>
        </p:nvCxnSpPr>
        <p:spPr>
          <a:xfrm>
            <a:off x="1611488" y="1721200"/>
            <a:ext cx="0" cy="8640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cxnSp>
        <p:nvCxnSpPr>
          <p:cNvPr id="412" name="Google Shape;412;p35"/>
          <p:cNvCxnSpPr/>
          <p:nvPr/>
        </p:nvCxnSpPr>
        <p:spPr>
          <a:xfrm>
            <a:off x="5877638" y="1723337"/>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13" name="Google Shape;413;p35"/>
          <p:cNvCxnSpPr/>
          <p:nvPr/>
        </p:nvCxnSpPr>
        <p:spPr>
          <a:xfrm>
            <a:off x="1611488" y="3424121"/>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14" name="Google Shape;414;p35"/>
          <p:cNvCxnSpPr/>
          <p:nvPr/>
        </p:nvCxnSpPr>
        <p:spPr>
          <a:xfrm>
            <a:off x="1611488" y="1723337"/>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15" name="Google Shape;415;p35"/>
          <p:cNvCxnSpPr/>
          <p:nvPr/>
        </p:nvCxnSpPr>
        <p:spPr>
          <a:xfrm>
            <a:off x="5877638" y="3424121"/>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grpSp>
        <p:nvGrpSpPr>
          <p:cNvPr id="416" name="Google Shape;416;p35"/>
          <p:cNvGrpSpPr/>
          <p:nvPr/>
        </p:nvGrpSpPr>
        <p:grpSpPr>
          <a:xfrm rot="-5400000" flipH="1">
            <a:off x="681702" y="-681704"/>
            <a:ext cx="1182802" cy="2546215"/>
            <a:chOff x="7350442" y="2608992"/>
            <a:chExt cx="777239" cy="1673160"/>
          </a:xfrm>
        </p:grpSpPr>
        <p:sp>
          <p:nvSpPr>
            <p:cNvPr id="417" name="Google Shape;417;p35"/>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5"/>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5"/>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5"/>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5"/>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5"/>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5"/>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5"/>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25" name="Google Shape;425;p35"/>
          <p:cNvGrpSpPr/>
          <p:nvPr/>
        </p:nvGrpSpPr>
        <p:grpSpPr>
          <a:xfrm rot="5400000">
            <a:off x="7363145" y="-686153"/>
            <a:ext cx="1182802" cy="2555083"/>
            <a:chOff x="7350442" y="2608992"/>
            <a:chExt cx="777239" cy="1673160"/>
          </a:xfrm>
        </p:grpSpPr>
        <p:sp>
          <p:nvSpPr>
            <p:cNvPr id="426" name="Google Shape;426;p35"/>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5"/>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5"/>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5"/>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5"/>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5"/>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35"/>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35"/>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ZoneTexte 1">
            <a:extLst>
              <a:ext uri="{FF2B5EF4-FFF2-40B4-BE49-F238E27FC236}">
                <a16:creationId xmlns:a16="http://schemas.microsoft.com/office/drawing/2014/main" id="{60FB5075-4246-C5A0-1EC5-7B66F8BF0966}"/>
              </a:ext>
            </a:extLst>
          </p:cNvPr>
          <p:cNvSpPr txBox="1"/>
          <p:nvPr/>
        </p:nvSpPr>
        <p:spPr>
          <a:xfrm>
            <a:off x="8925442" y="4835723"/>
            <a:ext cx="284052" cy="307777"/>
          </a:xfrm>
          <a:prstGeom prst="rect">
            <a:avLst/>
          </a:prstGeom>
          <a:noFill/>
        </p:spPr>
        <p:txBody>
          <a:bodyPr wrap="none" rtlCol="0">
            <a:spAutoFit/>
          </a:bodyPr>
          <a:lstStyle/>
          <a:p>
            <a:r>
              <a:rPr lang="fr-FR" dirty="0"/>
              <a:t>5</a:t>
            </a:r>
          </a:p>
        </p:txBody>
      </p:sp>
      <p:pic>
        <p:nvPicPr>
          <p:cNvPr id="3" name="Google Shape;233;p30">
            <a:extLst>
              <a:ext uri="{FF2B5EF4-FFF2-40B4-BE49-F238E27FC236}">
                <a16:creationId xmlns:a16="http://schemas.microsoft.com/office/drawing/2014/main" id="{9B58CCE9-49D1-A6E1-972A-1A1F7EF18C33}"/>
              </a:ext>
            </a:extLst>
          </p:cNvPr>
          <p:cNvPicPr preferRelativeResize="0"/>
          <p:nvPr/>
        </p:nvPicPr>
        <p:blipFill>
          <a:blip r:embed="rId3">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1"/>
          <p:cNvSpPr/>
          <p:nvPr/>
        </p:nvSpPr>
        <p:spPr>
          <a:xfrm>
            <a:off x="570600" y="1210350"/>
            <a:ext cx="8002800" cy="2940600"/>
          </a:xfrm>
          <a:prstGeom prst="roundRect">
            <a:avLst>
              <a:gd name="adj" fmla="val 11903"/>
            </a:avLst>
          </a:prstGeom>
          <a:noFill/>
          <a:ln w="19050" cap="flat" cmpd="sng">
            <a:solidFill>
              <a:srgbClr val="3FF5E1"/>
            </a:solidFill>
            <a:prstDash val="solid"/>
            <a:round/>
            <a:headEnd type="none" w="sm" len="sm"/>
            <a:tailEnd type="none" w="sm" len="sm"/>
          </a:ln>
          <a:effectLst>
            <a:outerShdw blurRad="142875" dist="19050" dir="5400000" algn="bl" rotWithShape="0">
              <a:srgbClr val="98FAFC">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1"/>
          <p:cNvSpPr txBox="1">
            <a:spLocks noGrp="1"/>
          </p:cNvSpPr>
          <p:nvPr>
            <p:ph type="title"/>
          </p:nvPr>
        </p:nvSpPr>
        <p:spPr>
          <a:xfrm>
            <a:off x="5540775" y="1840338"/>
            <a:ext cx="2421900" cy="1062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dirty="0"/>
              <a:t>Mon </a:t>
            </a:r>
            <a:r>
              <a:rPr lang="fr-FR" dirty="0">
                <a:solidFill>
                  <a:schemeClr val="accent1"/>
                </a:solidFill>
              </a:rPr>
              <a:t>expérience</a:t>
            </a:r>
            <a:endParaRPr dirty="0">
              <a:solidFill>
                <a:schemeClr val="accent1"/>
              </a:solidFill>
            </a:endParaRPr>
          </a:p>
          <a:p>
            <a:pPr marL="0" lvl="0" indent="0" algn="l" rtl="0">
              <a:spcBef>
                <a:spcPts val="0"/>
              </a:spcBef>
              <a:spcAft>
                <a:spcPts val="0"/>
              </a:spcAft>
              <a:buNone/>
            </a:pPr>
            <a:endParaRPr dirty="0"/>
          </a:p>
        </p:txBody>
      </p:sp>
      <p:sp>
        <p:nvSpPr>
          <p:cNvPr id="627" name="Google Shape;627;p41"/>
          <p:cNvSpPr txBox="1">
            <a:spLocks noGrp="1"/>
          </p:cNvSpPr>
          <p:nvPr>
            <p:ph type="subTitle" idx="1"/>
          </p:nvPr>
        </p:nvSpPr>
        <p:spPr>
          <a:xfrm>
            <a:off x="5514500" y="3055663"/>
            <a:ext cx="2421900" cy="46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sz="1600" dirty="0"/>
              <a:t>Comment je gère le phishing chez T2S ? </a:t>
            </a:r>
            <a:endParaRPr sz="1600" dirty="0"/>
          </a:p>
          <a:p>
            <a:pPr marL="0" lvl="0" indent="0" algn="l" rtl="0">
              <a:spcBef>
                <a:spcPts val="0"/>
              </a:spcBef>
              <a:spcAft>
                <a:spcPts val="0"/>
              </a:spcAft>
              <a:buNone/>
            </a:pPr>
            <a:endParaRPr dirty="0"/>
          </a:p>
        </p:txBody>
      </p:sp>
      <p:pic>
        <p:nvPicPr>
          <p:cNvPr id="628" name="Google Shape;628;p41"/>
          <p:cNvPicPr preferRelativeResize="0"/>
          <p:nvPr/>
        </p:nvPicPr>
        <p:blipFill rotWithShape="1">
          <a:blip r:embed="rId3">
            <a:alphaModFix/>
          </a:blip>
          <a:srcRect l="23948" r="23427"/>
          <a:stretch/>
        </p:blipFill>
        <p:spPr>
          <a:xfrm>
            <a:off x="848425" y="673350"/>
            <a:ext cx="3552000" cy="3796800"/>
          </a:xfrm>
          <a:prstGeom prst="roundRect">
            <a:avLst>
              <a:gd name="adj" fmla="val 10435"/>
            </a:avLst>
          </a:prstGeom>
          <a:noFill/>
          <a:ln w="19050" cap="flat" cmpd="sng">
            <a:solidFill>
              <a:srgbClr val="98FAFC"/>
            </a:solidFill>
            <a:prstDash val="solid"/>
            <a:round/>
            <a:headEnd type="none" w="sm" len="sm"/>
            <a:tailEnd type="none" w="sm" len="sm"/>
          </a:ln>
          <a:effectLst>
            <a:outerShdw blurRad="257175" dist="19050" dir="5400000" algn="bl" rotWithShape="0">
              <a:srgbClr val="98FAFC">
                <a:alpha val="41000"/>
              </a:srgbClr>
            </a:outerShdw>
          </a:effectLst>
        </p:spPr>
      </p:pic>
      <p:sp>
        <p:nvSpPr>
          <p:cNvPr id="4" name="ZoneTexte 3">
            <a:extLst>
              <a:ext uri="{FF2B5EF4-FFF2-40B4-BE49-F238E27FC236}">
                <a16:creationId xmlns:a16="http://schemas.microsoft.com/office/drawing/2014/main" id="{8B188919-42C4-D824-ACBC-C4E1A6955A75}"/>
              </a:ext>
            </a:extLst>
          </p:cNvPr>
          <p:cNvSpPr txBox="1"/>
          <p:nvPr/>
        </p:nvSpPr>
        <p:spPr>
          <a:xfrm>
            <a:off x="8925442" y="4835723"/>
            <a:ext cx="284052" cy="307777"/>
          </a:xfrm>
          <a:prstGeom prst="rect">
            <a:avLst/>
          </a:prstGeom>
          <a:noFill/>
        </p:spPr>
        <p:txBody>
          <a:bodyPr wrap="none" rtlCol="0">
            <a:spAutoFit/>
          </a:bodyPr>
          <a:lstStyle/>
          <a:p>
            <a:r>
              <a:rPr lang="fr-FR" dirty="0"/>
              <a:t>6</a:t>
            </a:r>
          </a:p>
        </p:txBody>
      </p:sp>
      <p:pic>
        <p:nvPicPr>
          <p:cNvPr id="5" name="Google Shape;233;p30">
            <a:extLst>
              <a:ext uri="{FF2B5EF4-FFF2-40B4-BE49-F238E27FC236}">
                <a16:creationId xmlns:a16="http://schemas.microsoft.com/office/drawing/2014/main" id="{80783DAC-EEA0-2A4B-DEB6-4AF50B2F15F1}"/>
              </a:ext>
            </a:extLst>
          </p:cNvPr>
          <p:cNvPicPr preferRelativeResize="0"/>
          <p:nvPr/>
        </p:nvPicPr>
        <p:blipFill>
          <a:blip r:embed="rId4">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7"/>
          <p:cNvSpPr txBox="1">
            <a:spLocks noGrp="1"/>
          </p:cNvSpPr>
          <p:nvPr>
            <p:ph type="title"/>
          </p:nvPr>
        </p:nvSpPr>
        <p:spPr>
          <a:xfrm>
            <a:off x="1849288" y="1728870"/>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Présentation</a:t>
            </a:r>
            <a:endParaRPr>
              <a:solidFill>
                <a:srgbClr val="666666"/>
              </a:solidFill>
            </a:endParaRPr>
          </a:p>
        </p:txBody>
      </p:sp>
      <p:sp>
        <p:nvSpPr>
          <p:cNvPr id="455" name="Google Shape;455;p37"/>
          <p:cNvSpPr txBox="1">
            <a:spLocks noGrp="1"/>
          </p:cNvSpPr>
          <p:nvPr>
            <p:ph type="title" idx="2"/>
          </p:nvPr>
        </p:nvSpPr>
        <p:spPr>
          <a:xfrm>
            <a:off x="695771"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01</a:t>
            </a:r>
            <a:endParaRPr>
              <a:solidFill>
                <a:srgbClr val="666666"/>
              </a:solidFill>
            </a:endParaRPr>
          </a:p>
        </p:txBody>
      </p:sp>
      <p:sp>
        <p:nvSpPr>
          <p:cNvPr id="456" name="Google Shape;456;p37"/>
          <p:cNvSpPr txBox="1">
            <a:spLocks noGrp="1"/>
          </p:cNvSpPr>
          <p:nvPr>
            <p:ph type="subTitle" idx="1"/>
          </p:nvPr>
        </p:nvSpPr>
        <p:spPr>
          <a:xfrm>
            <a:off x="1853038" y="2156212"/>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Introduction sur le Phishing</a:t>
            </a:r>
            <a:endParaRPr>
              <a:solidFill>
                <a:srgbClr val="666666"/>
              </a:solidFill>
            </a:endParaRPr>
          </a:p>
        </p:txBody>
      </p:sp>
      <p:sp>
        <p:nvSpPr>
          <p:cNvPr id="457" name="Google Shape;457;p37"/>
          <p:cNvSpPr txBox="1">
            <a:spLocks noGrp="1"/>
          </p:cNvSpPr>
          <p:nvPr>
            <p:ph type="title" idx="3"/>
          </p:nvPr>
        </p:nvSpPr>
        <p:spPr>
          <a:xfrm>
            <a:off x="6111838" y="1730349"/>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Utilisation</a:t>
            </a:r>
            <a:endParaRPr>
              <a:solidFill>
                <a:srgbClr val="666666"/>
              </a:solidFill>
            </a:endParaRPr>
          </a:p>
        </p:txBody>
      </p:sp>
      <p:sp>
        <p:nvSpPr>
          <p:cNvPr id="458" name="Google Shape;458;p37"/>
          <p:cNvSpPr txBox="1">
            <a:spLocks noGrp="1"/>
          </p:cNvSpPr>
          <p:nvPr>
            <p:ph type="title" idx="4"/>
          </p:nvPr>
        </p:nvSpPr>
        <p:spPr>
          <a:xfrm>
            <a:off x="4961874" y="1749900"/>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02</a:t>
            </a:r>
            <a:endParaRPr>
              <a:solidFill>
                <a:srgbClr val="666666"/>
              </a:solidFill>
            </a:endParaRPr>
          </a:p>
        </p:txBody>
      </p:sp>
      <p:sp>
        <p:nvSpPr>
          <p:cNvPr id="459" name="Google Shape;459;p37"/>
          <p:cNvSpPr txBox="1">
            <a:spLocks noGrp="1"/>
          </p:cNvSpPr>
          <p:nvPr>
            <p:ph type="subTitle" idx="5"/>
          </p:nvPr>
        </p:nvSpPr>
        <p:spPr>
          <a:xfrm>
            <a:off x="6111851" y="2110350"/>
            <a:ext cx="25461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Comment utiliser le phishing et dans quel but ? </a:t>
            </a:r>
            <a:endParaRPr>
              <a:solidFill>
                <a:srgbClr val="666666"/>
              </a:solidFill>
            </a:endParaRPr>
          </a:p>
        </p:txBody>
      </p:sp>
      <p:sp>
        <p:nvSpPr>
          <p:cNvPr id="460" name="Google Shape;460;p37"/>
          <p:cNvSpPr txBox="1">
            <a:spLocks noGrp="1"/>
          </p:cNvSpPr>
          <p:nvPr>
            <p:ph type="title" idx="6"/>
          </p:nvPr>
        </p:nvSpPr>
        <p:spPr>
          <a:xfrm>
            <a:off x="1853038" y="3419068"/>
            <a:ext cx="23364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Mon expérience </a:t>
            </a:r>
            <a:endParaRPr>
              <a:solidFill>
                <a:srgbClr val="666666"/>
              </a:solidFill>
            </a:endParaRPr>
          </a:p>
        </p:txBody>
      </p:sp>
      <p:sp>
        <p:nvSpPr>
          <p:cNvPr id="461" name="Google Shape;461;p37"/>
          <p:cNvSpPr txBox="1">
            <a:spLocks noGrp="1"/>
          </p:cNvSpPr>
          <p:nvPr>
            <p:ph type="title" idx="7"/>
          </p:nvPr>
        </p:nvSpPr>
        <p:spPr>
          <a:xfrm>
            <a:off x="695771" y="3448775"/>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03</a:t>
            </a:r>
            <a:endParaRPr>
              <a:solidFill>
                <a:srgbClr val="666666"/>
              </a:solidFill>
            </a:endParaRPr>
          </a:p>
        </p:txBody>
      </p:sp>
      <p:sp>
        <p:nvSpPr>
          <p:cNvPr id="462" name="Google Shape;462;p37"/>
          <p:cNvSpPr txBox="1">
            <a:spLocks noGrp="1"/>
          </p:cNvSpPr>
          <p:nvPr>
            <p:ph type="subTitle" idx="8"/>
          </p:nvPr>
        </p:nvSpPr>
        <p:spPr>
          <a:xfrm>
            <a:off x="1853038" y="3800225"/>
            <a:ext cx="2336400" cy="4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666666"/>
                </a:solidFill>
              </a:rPr>
              <a:t>Comment j’utilise le phishing dans l’entreprise </a:t>
            </a:r>
            <a:endParaRPr>
              <a:solidFill>
                <a:srgbClr val="666666"/>
              </a:solidFill>
            </a:endParaRPr>
          </a:p>
        </p:txBody>
      </p:sp>
      <p:sp>
        <p:nvSpPr>
          <p:cNvPr id="463" name="Google Shape;463;p37"/>
          <p:cNvSpPr txBox="1">
            <a:spLocks noGrp="1"/>
          </p:cNvSpPr>
          <p:nvPr>
            <p:ph type="title" idx="9"/>
          </p:nvPr>
        </p:nvSpPr>
        <p:spPr>
          <a:xfrm>
            <a:off x="6111838" y="3421989"/>
            <a:ext cx="2336400" cy="36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
        <p:nvSpPr>
          <p:cNvPr id="464" name="Google Shape;464;p37"/>
          <p:cNvSpPr txBox="1">
            <a:spLocks noGrp="1"/>
          </p:cNvSpPr>
          <p:nvPr>
            <p:ph type="title" idx="13"/>
          </p:nvPr>
        </p:nvSpPr>
        <p:spPr>
          <a:xfrm>
            <a:off x="4961874" y="3453772"/>
            <a:ext cx="867300" cy="80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465" name="Google Shape;465;p37"/>
          <p:cNvSpPr txBox="1">
            <a:spLocks noGrp="1"/>
          </p:cNvSpPr>
          <p:nvPr>
            <p:ph type="subTitle" idx="14"/>
          </p:nvPr>
        </p:nvSpPr>
        <p:spPr>
          <a:xfrm>
            <a:off x="6111838" y="3797480"/>
            <a:ext cx="2336400" cy="48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L’importance du phishing et son évolution</a:t>
            </a:r>
            <a:endParaRPr/>
          </a:p>
        </p:txBody>
      </p:sp>
      <p:sp>
        <p:nvSpPr>
          <p:cNvPr id="466" name="Google Shape;466;p37"/>
          <p:cNvSpPr txBox="1">
            <a:spLocks noGrp="1"/>
          </p:cNvSpPr>
          <p:nvPr>
            <p:ph type="title" idx="15"/>
          </p:nvPr>
        </p:nvSpPr>
        <p:spPr>
          <a:xfrm>
            <a:off x="720000" y="539496"/>
            <a:ext cx="7704000" cy="576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Sommaire</a:t>
            </a:r>
            <a:endParaRPr>
              <a:solidFill>
                <a:schemeClr val="accent1"/>
              </a:solidFill>
            </a:endParaRPr>
          </a:p>
        </p:txBody>
      </p:sp>
      <p:cxnSp>
        <p:nvCxnSpPr>
          <p:cNvPr id="467" name="Google Shape;467;p37"/>
          <p:cNvCxnSpPr/>
          <p:nvPr/>
        </p:nvCxnSpPr>
        <p:spPr>
          <a:xfrm>
            <a:off x="1611488" y="1721200"/>
            <a:ext cx="0" cy="864000"/>
          </a:xfrm>
          <a:prstGeom prst="straightConnector1">
            <a:avLst/>
          </a:prstGeom>
          <a:noFill/>
          <a:ln w="19050" cap="flat" cmpd="sng">
            <a:solidFill>
              <a:schemeClr val="accent1"/>
            </a:solidFill>
            <a:prstDash val="solid"/>
            <a:round/>
            <a:headEnd type="none" w="med" len="med"/>
            <a:tailEnd type="none" w="med" len="med"/>
          </a:ln>
          <a:effectLst>
            <a:outerShdw blurRad="114300" dist="19050" dir="2640000" algn="bl" rotWithShape="0">
              <a:schemeClr val="accent1">
                <a:alpha val="76000"/>
              </a:schemeClr>
            </a:outerShdw>
          </a:effectLst>
        </p:spPr>
      </p:cxnSp>
      <p:cxnSp>
        <p:nvCxnSpPr>
          <p:cNvPr id="468" name="Google Shape;468;p37"/>
          <p:cNvCxnSpPr/>
          <p:nvPr/>
        </p:nvCxnSpPr>
        <p:spPr>
          <a:xfrm>
            <a:off x="5877638" y="1723337"/>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69" name="Google Shape;469;p37"/>
          <p:cNvCxnSpPr/>
          <p:nvPr/>
        </p:nvCxnSpPr>
        <p:spPr>
          <a:xfrm>
            <a:off x="1611488" y="3424121"/>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70" name="Google Shape;470;p37"/>
          <p:cNvCxnSpPr/>
          <p:nvPr/>
        </p:nvCxnSpPr>
        <p:spPr>
          <a:xfrm>
            <a:off x="1611488" y="1723337"/>
            <a:ext cx="0" cy="864000"/>
          </a:xfrm>
          <a:prstGeom prst="straightConnector1">
            <a:avLst/>
          </a:prstGeom>
          <a:noFill/>
          <a:ln w="19050" cap="flat" cmpd="sng">
            <a:solidFill>
              <a:srgbClr val="76A5AF"/>
            </a:solidFill>
            <a:prstDash val="solid"/>
            <a:round/>
            <a:headEnd type="none" w="med" len="med"/>
            <a:tailEnd type="none" w="med" len="med"/>
          </a:ln>
          <a:effectLst>
            <a:outerShdw blurRad="200025" dist="19050" dir="2640000" algn="bl" rotWithShape="0">
              <a:schemeClr val="accent1">
                <a:alpha val="68000"/>
              </a:schemeClr>
            </a:outerShdw>
          </a:effectLst>
        </p:spPr>
      </p:cxnSp>
      <p:cxnSp>
        <p:nvCxnSpPr>
          <p:cNvPr id="471" name="Google Shape;471;p37"/>
          <p:cNvCxnSpPr/>
          <p:nvPr/>
        </p:nvCxnSpPr>
        <p:spPr>
          <a:xfrm>
            <a:off x="5877638" y="3424121"/>
            <a:ext cx="0" cy="864000"/>
          </a:xfrm>
          <a:prstGeom prst="straightConnector1">
            <a:avLst/>
          </a:prstGeom>
          <a:noFill/>
          <a:ln w="19050" cap="flat" cmpd="sng">
            <a:solidFill>
              <a:schemeClr val="accent1"/>
            </a:solidFill>
            <a:prstDash val="solid"/>
            <a:round/>
            <a:headEnd type="none" w="med" len="med"/>
            <a:tailEnd type="none" w="med" len="med"/>
          </a:ln>
          <a:effectLst>
            <a:outerShdw blurRad="200025" dist="19050" dir="2640000" algn="bl" rotWithShape="0">
              <a:schemeClr val="accent1">
                <a:alpha val="68000"/>
              </a:schemeClr>
            </a:outerShdw>
          </a:effectLst>
        </p:spPr>
      </p:cxnSp>
      <p:grpSp>
        <p:nvGrpSpPr>
          <p:cNvPr id="472" name="Google Shape;472;p37"/>
          <p:cNvGrpSpPr/>
          <p:nvPr/>
        </p:nvGrpSpPr>
        <p:grpSpPr>
          <a:xfrm rot="-5400000" flipH="1">
            <a:off x="681702" y="-681704"/>
            <a:ext cx="1182802" cy="2546215"/>
            <a:chOff x="7350442" y="2608992"/>
            <a:chExt cx="777239" cy="1673160"/>
          </a:xfrm>
        </p:grpSpPr>
        <p:sp>
          <p:nvSpPr>
            <p:cNvPr id="473" name="Google Shape;473;p37"/>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7"/>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37"/>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7"/>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7"/>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7"/>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7"/>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7"/>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1" name="Google Shape;481;p37"/>
          <p:cNvGrpSpPr/>
          <p:nvPr/>
        </p:nvGrpSpPr>
        <p:grpSpPr>
          <a:xfrm rot="5400000">
            <a:off x="7363145" y="-686153"/>
            <a:ext cx="1182802" cy="2555083"/>
            <a:chOff x="7350442" y="2608992"/>
            <a:chExt cx="777239" cy="1673160"/>
          </a:xfrm>
        </p:grpSpPr>
        <p:sp>
          <p:nvSpPr>
            <p:cNvPr id="482" name="Google Shape;482;p37"/>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7"/>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7"/>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7"/>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37"/>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37"/>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7"/>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7"/>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ZoneTexte 1">
            <a:extLst>
              <a:ext uri="{FF2B5EF4-FFF2-40B4-BE49-F238E27FC236}">
                <a16:creationId xmlns:a16="http://schemas.microsoft.com/office/drawing/2014/main" id="{870C0DB0-2C0E-5955-A86F-F722378A33FF}"/>
              </a:ext>
            </a:extLst>
          </p:cNvPr>
          <p:cNvSpPr txBox="1"/>
          <p:nvPr/>
        </p:nvSpPr>
        <p:spPr>
          <a:xfrm>
            <a:off x="8925442" y="4835723"/>
            <a:ext cx="284052" cy="307777"/>
          </a:xfrm>
          <a:prstGeom prst="rect">
            <a:avLst/>
          </a:prstGeom>
          <a:noFill/>
        </p:spPr>
        <p:txBody>
          <a:bodyPr wrap="none" rtlCol="0">
            <a:spAutoFit/>
          </a:bodyPr>
          <a:lstStyle/>
          <a:p>
            <a:r>
              <a:rPr lang="fr-FR" dirty="0"/>
              <a:t>7</a:t>
            </a:r>
          </a:p>
        </p:txBody>
      </p:sp>
      <p:pic>
        <p:nvPicPr>
          <p:cNvPr id="3" name="Google Shape;233;p30">
            <a:extLst>
              <a:ext uri="{FF2B5EF4-FFF2-40B4-BE49-F238E27FC236}">
                <a16:creationId xmlns:a16="http://schemas.microsoft.com/office/drawing/2014/main" id="{0A9E5800-2BA3-C96B-AF66-F54B581F0BBC}"/>
              </a:ext>
            </a:extLst>
          </p:cNvPr>
          <p:cNvPicPr preferRelativeResize="0"/>
          <p:nvPr/>
        </p:nvPicPr>
        <p:blipFill>
          <a:blip r:embed="rId3">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p:nvPr/>
        </p:nvSpPr>
        <p:spPr>
          <a:xfrm>
            <a:off x="3414000" y="3102575"/>
            <a:ext cx="2316000" cy="1514100"/>
          </a:xfrm>
          <a:prstGeom prst="roundRect">
            <a:avLst>
              <a:gd name="adj" fmla="val 16667"/>
            </a:avLst>
          </a:prstGeom>
          <a:noFill/>
          <a:ln w="19050" cap="flat" cmpd="sng">
            <a:solidFill>
              <a:srgbClr val="3FF5E1"/>
            </a:solidFill>
            <a:prstDash val="solid"/>
            <a:round/>
            <a:headEnd type="none" w="sm" len="sm"/>
            <a:tailEnd type="none" w="sm" len="sm"/>
          </a:ln>
          <a:effectLst>
            <a:outerShdw blurRad="142875" dist="19050" dir="5400000" algn="bl" rotWithShape="0">
              <a:srgbClr val="98FAFC">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130063" y="1371825"/>
            <a:ext cx="2316000" cy="1514100"/>
          </a:xfrm>
          <a:prstGeom prst="roundRect">
            <a:avLst>
              <a:gd name="adj" fmla="val 16667"/>
            </a:avLst>
          </a:prstGeom>
          <a:noFill/>
          <a:ln w="19050" cap="flat" cmpd="sng">
            <a:solidFill>
              <a:srgbClr val="3FF5E1"/>
            </a:solidFill>
            <a:prstDash val="solid"/>
            <a:round/>
            <a:headEnd type="none" w="sm" len="sm"/>
            <a:tailEnd type="none" w="sm" len="sm"/>
          </a:ln>
          <a:effectLst>
            <a:outerShdw blurRad="142875" dist="19050" dir="5400000" algn="bl" rotWithShape="0">
              <a:srgbClr val="98FAFC">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97938" y="1371825"/>
            <a:ext cx="2316000" cy="1514100"/>
          </a:xfrm>
          <a:prstGeom prst="roundRect">
            <a:avLst>
              <a:gd name="adj" fmla="val 16667"/>
            </a:avLst>
          </a:prstGeom>
          <a:noFill/>
          <a:ln w="19050" cap="flat" cmpd="sng">
            <a:solidFill>
              <a:srgbClr val="3FF5E1"/>
            </a:solidFill>
            <a:prstDash val="solid"/>
            <a:round/>
            <a:headEnd type="none" w="sm" len="sm"/>
            <a:tailEnd type="none" w="sm" len="sm"/>
          </a:ln>
          <a:effectLst>
            <a:outerShdw blurRad="142875" dist="19050" dir="5400000" algn="bl" rotWithShape="0">
              <a:srgbClr val="98FAFC">
                <a:alpha val="9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txBox="1">
            <a:spLocks noGrp="1"/>
          </p:cNvSpPr>
          <p:nvPr>
            <p:ph type="title"/>
          </p:nvPr>
        </p:nvSpPr>
        <p:spPr>
          <a:xfrm>
            <a:off x="1495425" y="1599975"/>
            <a:ext cx="13221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Simple</a:t>
            </a:r>
            <a:endParaRPr dirty="0"/>
          </a:p>
        </p:txBody>
      </p:sp>
      <p:sp>
        <p:nvSpPr>
          <p:cNvPr id="498" name="Google Shape;498;p38"/>
          <p:cNvSpPr txBox="1">
            <a:spLocks noGrp="1"/>
          </p:cNvSpPr>
          <p:nvPr>
            <p:ph type="subTitle" idx="1"/>
          </p:nvPr>
        </p:nvSpPr>
        <p:spPr>
          <a:xfrm>
            <a:off x="1495425" y="2003850"/>
            <a:ext cx="1322100" cy="65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Simplicité d’utilisation</a:t>
            </a:r>
            <a:endParaRPr dirty="0"/>
          </a:p>
        </p:txBody>
      </p:sp>
      <p:sp>
        <p:nvSpPr>
          <p:cNvPr id="499" name="Google Shape;499;p38"/>
          <p:cNvSpPr/>
          <p:nvPr/>
        </p:nvSpPr>
        <p:spPr>
          <a:xfrm>
            <a:off x="905167" y="1608462"/>
            <a:ext cx="459348" cy="459392"/>
          </a:xfrm>
          <a:custGeom>
            <a:avLst/>
            <a:gdLst/>
            <a:ahLst/>
            <a:cxnLst/>
            <a:rect l="l" t="t" r="r" b="b"/>
            <a:pathLst>
              <a:path w="10485" h="10486" extrusionOk="0">
                <a:moveTo>
                  <a:pt x="6171" y="3087"/>
                </a:moveTo>
                <a:lnTo>
                  <a:pt x="6171" y="3688"/>
                </a:lnTo>
                <a:lnTo>
                  <a:pt x="6771" y="3688"/>
                </a:lnTo>
                <a:lnTo>
                  <a:pt x="6771" y="4315"/>
                </a:lnTo>
                <a:lnTo>
                  <a:pt x="7399" y="4315"/>
                </a:lnTo>
                <a:lnTo>
                  <a:pt x="7399" y="4943"/>
                </a:lnTo>
                <a:lnTo>
                  <a:pt x="6771" y="4943"/>
                </a:lnTo>
                <a:lnTo>
                  <a:pt x="6771" y="5572"/>
                </a:lnTo>
                <a:lnTo>
                  <a:pt x="7399" y="5572"/>
                </a:lnTo>
                <a:lnTo>
                  <a:pt x="7399" y="6171"/>
                </a:lnTo>
                <a:lnTo>
                  <a:pt x="6771" y="6171"/>
                </a:lnTo>
                <a:lnTo>
                  <a:pt x="6771" y="6800"/>
                </a:lnTo>
                <a:lnTo>
                  <a:pt x="6171" y="6800"/>
                </a:lnTo>
                <a:lnTo>
                  <a:pt x="6171" y="7401"/>
                </a:lnTo>
                <a:lnTo>
                  <a:pt x="5542" y="7401"/>
                </a:lnTo>
                <a:lnTo>
                  <a:pt x="5542" y="6800"/>
                </a:lnTo>
                <a:lnTo>
                  <a:pt x="4942" y="6800"/>
                </a:lnTo>
                <a:lnTo>
                  <a:pt x="4942" y="7401"/>
                </a:lnTo>
                <a:lnTo>
                  <a:pt x="4313" y="7401"/>
                </a:lnTo>
                <a:lnTo>
                  <a:pt x="4313" y="6800"/>
                </a:lnTo>
                <a:lnTo>
                  <a:pt x="3712" y="6800"/>
                </a:lnTo>
                <a:lnTo>
                  <a:pt x="3712" y="6171"/>
                </a:lnTo>
                <a:lnTo>
                  <a:pt x="3085" y="6171"/>
                </a:lnTo>
                <a:lnTo>
                  <a:pt x="3085" y="5544"/>
                </a:lnTo>
                <a:lnTo>
                  <a:pt x="3712" y="5544"/>
                </a:lnTo>
                <a:lnTo>
                  <a:pt x="3712" y="4916"/>
                </a:lnTo>
                <a:lnTo>
                  <a:pt x="3085" y="4916"/>
                </a:lnTo>
                <a:lnTo>
                  <a:pt x="3085" y="4315"/>
                </a:lnTo>
                <a:lnTo>
                  <a:pt x="3712" y="4315"/>
                </a:lnTo>
                <a:lnTo>
                  <a:pt x="3712" y="3688"/>
                </a:lnTo>
                <a:lnTo>
                  <a:pt x="4313" y="3688"/>
                </a:lnTo>
                <a:lnTo>
                  <a:pt x="4313" y="3087"/>
                </a:lnTo>
                <a:lnTo>
                  <a:pt x="4942" y="3087"/>
                </a:lnTo>
                <a:lnTo>
                  <a:pt x="4942" y="3688"/>
                </a:lnTo>
                <a:lnTo>
                  <a:pt x="5542" y="3688"/>
                </a:lnTo>
                <a:lnTo>
                  <a:pt x="5542" y="3087"/>
                </a:lnTo>
                <a:close/>
                <a:moveTo>
                  <a:pt x="1850" y="1"/>
                </a:moveTo>
                <a:cubicBezTo>
                  <a:pt x="1340" y="1"/>
                  <a:pt x="925" y="416"/>
                  <a:pt x="925" y="926"/>
                </a:cubicBezTo>
                <a:cubicBezTo>
                  <a:pt x="925" y="1461"/>
                  <a:pt x="1366" y="1852"/>
                  <a:pt x="1851" y="1852"/>
                </a:cubicBezTo>
                <a:cubicBezTo>
                  <a:pt x="1983" y="1852"/>
                  <a:pt x="2118" y="1823"/>
                  <a:pt x="2249" y="1760"/>
                </a:cubicBezTo>
                <a:lnTo>
                  <a:pt x="2883" y="2395"/>
                </a:lnTo>
                <a:cubicBezTo>
                  <a:pt x="1293" y="3713"/>
                  <a:pt x="1089" y="6063"/>
                  <a:pt x="2419" y="7631"/>
                </a:cubicBezTo>
                <a:cubicBezTo>
                  <a:pt x="2164" y="7886"/>
                  <a:pt x="1831" y="8219"/>
                  <a:pt x="1592" y="8457"/>
                </a:cubicBezTo>
                <a:cubicBezTo>
                  <a:pt x="1427" y="8367"/>
                  <a:pt x="1253" y="8326"/>
                  <a:pt x="1083" y="8326"/>
                </a:cubicBezTo>
                <a:cubicBezTo>
                  <a:pt x="519" y="8326"/>
                  <a:pt x="0" y="8777"/>
                  <a:pt x="0" y="9406"/>
                </a:cubicBezTo>
                <a:cubicBezTo>
                  <a:pt x="0" y="10002"/>
                  <a:pt x="484" y="10485"/>
                  <a:pt x="1079" y="10485"/>
                </a:cubicBezTo>
                <a:cubicBezTo>
                  <a:pt x="1897" y="10485"/>
                  <a:pt x="2416" y="9606"/>
                  <a:pt x="2029" y="8893"/>
                </a:cubicBezTo>
                <a:lnTo>
                  <a:pt x="2854" y="8067"/>
                </a:lnTo>
                <a:cubicBezTo>
                  <a:pt x="3549" y="8656"/>
                  <a:pt x="4396" y="8944"/>
                  <a:pt x="5239" y="8944"/>
                </a:cubicBezTo>
                <a:cubicBezTo>
                  <a:pt x="5881" y="8944"/>
                  <a:pt x="6520" y="8777"/>
                  <a:pt x="7087" y="8449"/>
                </a:cubicBezTo>
                <a:lnTo>
                  <a:pt x="7799" y="9162"/>
                </a:lnTo>
                <a:cubicBezTo>
                  <a:pt x="7506" y="9773"/>
                  <a:pt x="7954" y="10485"/>
                  <a:pt x="8633" y="10485"/>
                </a:cubicBezTo>
                <a:cubicBezTo>
                  <a:pt x="9143" y="10485"/>
                  <a:pt x="9560" y="10070"/>
                  <a:pt x="9560" y="9560"/>
                </a:cubicBezTo>
                <a:cubicBezTo>
                  <a:pt x="9560" y="9026"/>
                  <a:pt x="9118" y="8635"/>
                  <a:pt x="8632" y="8635"/>
                </a:cubicBezTo>
                <a:cubicBezTo>
                  <a:pt x="8500" y="8635"/>
                  <a:pt x="8365" y="8663"/>
                  <a:pt x="8235" y="8726"/>
                </a:cubicBezTo>
                <a:lnTo>
                  <a:pt x="7601" y="8092"/>
                </a:lnTo>
                <a:cubicBezTo>
                  <a:pt x="9191" y="6773"/>
                  <a:pt x="9395" y="4424"/>
                  <a:pt x="8067" y="2855"/>
                </a:cubicBezTo>
                <a:cubicBezTo>
                  <a:pt x="8861" y="2061"/>
                  <a:pt x="8150" y="2771"/>
                  <a:pt x="8892" y="2029"/>
                </a:cubicBezTo>
                <a:cubicBezTo>
                  <a:pt x="9057" y="2119"/>
                  <a:pt x="9232" y="2160"/>
                  <a:pt x="9402" y="2160"/>
                </a:cubicBezTo>
                <a:cubicBezTo>
                  <a:pt x="9966" y="2160"/>
                  <a:pt x="10485" y="1710"/>
                  <a:pt x="10485" y="1081"/>
                </a:cubicBezTo>
                <a:cubicBezTo>
                  <a:pt x="10485" y="486"/>
                  <a:pt x="10000" y="1"/>
                  <a:pt x="9405" y="1"/>
                </a:cubicBezTo>
                <a:cubicBezTo>
                  <a:pt x="8587" y="1"/>
                  <a:pt x="8068" y="880"/>
                  <a:pt x="8456" y="1594"/>
                </a:cubicBezTo>
                <a:cubicBezTo>
                  <a:pt x="7722" y="2328"/>
                  <a:pt x="8422" y="1626"/>
                  <a:pt x="7630" y="2419"/>
                </a:cubicBezTo>
                <a:cubicBezTo>
                  <a:pt x="6935" y="1831"/>
                  <a:pt x="6087" y="1543"/>
                  <a:pt x="5243" y="1543"/>
                </a:cubicBezTo>
                <a:cubicBezTo>
                  <a:pt x="4602" y="1543"/>
                  <a:pt x="3964" y="1709"/>
                  <a:pt x="3397" y="2037"/>
                </a:cubicBezTo>
                <a:lnTo>
                  <a:pt x="2685" y="1324"/>
                </a:lnTo>
                <a:cubicBezTo>
                  <a:pt x="2978" y="715"/>
                  <a:pt x="2530" y="1"/>
                  <a:pt x="1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38"/>
          <p:cNvGrpSpPr/>
          <p:nvPr/>
        </p:nvGrpSpPr>
        <p:grpSpPr>
          <a:xfrm rot="-5400000">
            <a:off x="681702" y="-823119"/>
            <a:ext cx="1182802" cy="2546215"/>
            <a:chOff x="7350442" y="2608992"/>
            <a:chExt cx="777239" cy="1673160"/>
          </a:xfrm>
        </p:grpSpPr>
        <p:sp>
          <p:nvSpPr>
            <p:cNvPr id="501" name="Google Shape;501;p38"/>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8"/>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8"/>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8"/>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8"/>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8"/>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8"/>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8"/>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9" name="Google Shape;509;p38"/>
          <p:cNvGrpSpPr/>
          <p:nvPr/>
        </p:nvGrpSpPr>
        <p:grpSpPr>
          <a:xfrm rot="5400000" flipH="1">
            <a:off x="7363145" y="-827538"/>
            <a:ext cx="1182802" cy="2555083"/>
            <a:chOff x="7350442" y="2608992"/>
            <a:chExt cx="777239" cy="1673160"/>
          </a:xfrm>
        </p:grpSpPr>
        <p:sp>
          <p:nvSpPr>
            <p:cNvPr id="510" name="Google Shape;510;p38"/>
            <p:cNvSpPr/>
            <p:nvPr/>
          </p:nvSpPr>
          <p:spPr>
            <a:xfrm>
              <a:off x="7486745" y="2608992"/>
              <a:ext cx="300894" cy="898874"/>
            </a:xfrm>
            <a:custGeom>
              <a:avLst/>
              <a:gdLst/>
              <a:ahLst/>
              <a:cxnLst/>
              <a:rect l="l" t="t" r="r" b="b"/>
              <a:pathLst>
                <a:path w="300894" h="898874" extrusionOk="0">
                  <a:moveTo>
                    <a:pt x="16764" y="858488"/>
                  </a:moveTo>
                  <a:cubicBezTo>
                    <a:pt x="7334" y="860203"/>
                    <a:pt x="0" y="868585"/>
                    <a:pt x="0" y="878491"/>
                  </a:cubicBezTo>
                  <a:cubicBezTo>
                    <a:pt x="0" y="889730"/>
                    <a:pt x="9144" y="898874"/>
                    <a:pt x="20288" y="898874"/>
                  </a:cubicBezTo>
                  <a:cubicBezTo>
                    <a:pt x="31528" y="898874"/>
                    <a:pt x="40672" y="889730"/>
                    <a:pt x="40672" y="878491"/>
                  </a:cubicBezTo>
                  <a:cubicBezTo>
                    <a:pt x="40672" y="868585"/>
                    <a:pt x="33433" y="860203"/>
                    <a:pt x="23908" y="858488"/>
                  </a:cubicBezTo>
                  <a:lnTo>
                    <a:pt x="23908" y="733997"/>
                  </a:lnTo>
                  <a:lnTo>
                    <a:pt x="300895" y="457009"/>
                  </a:lnTo>
                  <a:lnTo>
                    <a:pt x="300895" y="0"/>
                  </a:lnTo>
                  <a:lnTo>
                    <a:pt x="293751" y="0"/>
                  </a:lnTo>
                  <a:lnTo>
                    <a:pt x="293751" y="454057"/>
                  </a:lnTo>
                  <a:lnTo>
                    <a:pt x="16764" y="731044"/>
                  </a:lnTo>
                  <a:lnTo>
                    <a:pt x="16764" y="858488"/>
                  </a:lnTo>
                  <a:close/>
                  <a:moveTo>
                    <a:pt x="33528" y="878491"/>
                  </a:moveTo>
                  <a:cubicBezTo>
                    <a:pt x="33528" y="885825"/>
                    <a:pt x="27622" y="891730"/>
                    <a:pt x="20288" y="891730"/>
                  </a:cubicBezTo>
                  <a:cubicBezTo>
                    <a:pt x="13049" y="891730"/>
                    <a:pt x="7144" y="885825"/>
                    <a:pt x="7144" y="878491"/>
                  </a:cubicBezTo>
                  <a:cubicBezTo>
                    <a:pt x="7144" y="872490"/>
                    <a:pt x="11239" y="867347"/>
                    <a:pt x="16764" y="865918"/>
                  </a:cubicBezTo>
                  <a:cubicBezTo>
                    <a:pt x="17907" y="865537"/>
                    <a:pt x="19050" y="865346"/>
                    <a:pt x="20288" y="865346"/>
                  </a:cubicBezTo>
                  <a:cubicBezTo>
                    <a:pt x="21526" y="865346"/>
                    <a:pt x="22765" y="865537"/>
                    <a:pt x="23908" y="865918"/>
                  </a:cubicBezTo>
                  <a:cubicBezTo>
                    <a:pt x="29527" y="867442"/>
                    <a:pt x="33528" y="872490"/>
                    <a:pt x="33528" y="87849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38"/>
            <p:cNvSpPr/>
            <p:nvPr/>
          </p:nvSpPr>
          <p:spPr>
            <a:xfrm>
              <a:off x="7430357" y="3185731"/>
              <a:ext cx="149161" cy="440054"/>
            </a:xfrm>
            <a:custGeom>
              <a:avLst/>
              <a:gdLst/>
              <a:ahLst/>
              <a:cxnLst/>
              <a:rect l="l" t="t" r="r" b="b"/>
              <a:pathLst>
                <a:path w="149161" h="440054" extrusionOk="0">
                  <a:moveTo>
                    <a:pt x="123349" y="30861"/>
                  </a:moveTo>
                  <a:cubicBezTo>
                    <a:pt x="125921" y="32575"/>
                    <a:pt x="129064" y="33528"/>
                    <a:pt x="132397" y="33528"/>
                  </a:cubicBezTo>
                  <a:cubicBezTo>
                    <a:pt x="141637" y="33528"/>
                    <a:pt x="149162" y="26003"/>
                    <a:pt x="149162" y="16764"/>
                  </a:cubicBezTo>
                  <a:cubicBezTo>
                    <a:pt x="149162" y="7525"/>
                    <a:pt x="141637" y="0"/>
                    <a:pt x="132397" y="0"/>
                  </a:cubicBezTo>
                  <a:cubicBezTo>
                    <a:pt x="123158" y="0"/>
                    <a:pt x="115634" y="7525"/>
                    <a:pt x="115634" y="16764"/>
                  </a:cubicBezTo>
                  <a:cubicBezTo>
                    <a:pt x="115634" y="20098"/>
                    <a:pt x="116586" y="23146"/>
                    <a:pt x="118301" y="25813"/>
                  </a:cubicBezTo>
                  <a:lnTo>
                    <a:pt x="16764" y="127349"/>
                  </a:lnTo>
                  <a:lnTo>
                    <a:pt x="16764" y="399669"/>
                  </a:lnTo>
                  <a:cubicBezTo>
                    <a:pt x="7334" y="401384"/>
                    <a:pt x="0" y="409765"/>
                    <a:pt x="0" y="419671"/>
                  </a:cubicBezTo>
                  <a:cubicBezTo>
                    <a:pt x="0" y="430911"/>
                    <a:pt x="9144" y="440055"/>
                    <a:pt x="20288" y="440055"/>
                  </a:cubicBezTo>
                  <a:cubicBezTo>
                    <a:pt x="31528" y="440055"/>
                    <a:pt x="40672" y="430911"/>
                    <a:pt x="40672" y="419671"/>
                  </a:cubicBezTo>
                  <a:cubicBezTo>
                    <a:pt x="40672" y="409765"/>
                    <a:pt x="33433" y="401384"/>
                    <a:pt x="23908" y="399669"/>
                  </a:cubicBezTo>
                  <a:lnTo>
                    <a:pt x="23908" y="130302"/>
                  </a:lnTo>
                  <a:lnTo>
                    <a:pt x="123349" y="30861"/>
                  </a:lnTo>
                  <a:close/>
                  <a:moveTo>
                    <a:pt x="33623" y="419671"/>
                  </a:moveTo>
                  <a:cubicBezTo>
                    <a:pt x="33623" y="427006"/>
                    <a:pt x="27718" y="432911"/>
                    <a:pt x="20384" y="432911"/>
                  </a:cubicBezTo>
                  <a:cubicBezTo>
                    <a:pt x="13145" y="432911"/>
                    <a:pt x="7239" y="427006"/>
                    <a:pt x="7239" y="419671"/>
                  </a:cubicBezTo>
                  <a:cubicBezTo>
                    <a:pt x="7239" y="413671"/>
                    <a:pt x="11335" y="408527"/>
                    <a:pt x="16859" y="407098"/>
                  </a:cubicBezTo>
                  <a:cubicBezTo>
                    <a:pt x="18002" y="406717"/>
                    <a:pt x="19145" y="406527"/>
                    <a:pt x="20384" y="406527"/>
                  </a:cubicBezTo>
                  <a:cubicBezTo>
                    <a:pt x="21622" y="406527"/>
                    <a:pt x="22860" y="406717"/>
                    <a:pt x="24003" y="407098"/>
                  </a:cubicBezTo>
                  <a:cubicBezTo>
                    <a:pt x="29623" y="408622"/>
                    <a:pt x="33623" y="413671"/>
                    <a:pt x="33623" y="419671"/>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8"/>
            <p:cNvSpPr/>
            <p:nvPr/>
          </p:nvSpPr>
          <p:spPr>
            <a:xfrm>
              <a:off x="7350442" y="2713767"/>
              <a:ext cx="389000" cy="777335"/>
            </a:xfrm>
            <a:custGeom>
              <a:avLst/>
              <a:gdLst/>
              <a:ahLst/>
              <a:cxnLst/>
              <a:rect l="l" t="t" r="r" b="b"/>
              <a:pathLst>
                <a:path w="389000" h="777335" extrusionOk="0">
                  <a:moveTo>
                    <a:pt x="297466" y="400812"/>
                  </a:moveTo>
                  <a:lnTo>
                    <a:pt x="188976" y="400812"/>
                  </a:lnTo>
                  <a:lnTo>
                    <a:pt x="16669" y="573024"/>
                  </a:lnTo>
                  <a:lnTo>
                    <a:pt x="16669" y="736949"/>
                  </a:lnTo>
                  <a:cubicBezTo>
                    <a:pt x="7144" y="738664"/>
                    <a:pt x="0" y="747046"/>
                    <a:pt x="0" y="757047"/>
                  </a:cubicBezTo>
                  <a:cubicBezTo>
                    <a:pt x="0" y="768191"/>
                    <a:pt x="9049" y="777335"/>
                    <a:pt x="20288" y="777335"/>
                  </a:cubicBezTo>
                  <a:cubicBezTo>
                    <a:pt x="31432" y="777335"/>
                    <a:pt x="40576" y="768191"/>
                    <a:pt x="40576" y="757047"/>
                  </a:cubicBezTo>
                  <a:cubicBezTo>
                    <a:pt x="40576" y="747046"/>
                    <a:pt x="33242" y="738664"/>
                    <a:pt x="23813" y="736949"/>
                  </a:cubicBezTo>
                  <a:lnTo>
                    <a:pt x="23813" y="575977"/>
                  </a:lnTo>
                  <a:lnTo>
                    <a:pt x="191929" y="407956"/>
                  </a:lnTo>
                  <a:lnTo>
                    <a:pt x="300418" y="407956"/>
                  </a:lnTo>
                  <a:lnTo>
                    <a:pt x="372237" y="336042"/>
                  </a:lnTo>
                  <a:lnTo>
                    <a:pt x="372237" y="40291"/>
                  </a:lnTo>
                  <a:cubicBezTo>
                    <a:pt x="381667" y="38576"/>
                    <a:pt x="389001" y="30289"/>
                    <a:pt x="389001" y="20288"/>
                  </a:cubicBezTo>
                  <a:cubicBezTo>
                    <a:pt x="389001" y="9049"/>
                    <a:pt x="379857" y="0"/>
                    <a:pt x="368713" y="0"/>
                  </a:cubicBezTo>
                  <a:cubicBezTo>
                    <a:pt x="357473" y="0"/>
                    <a:pt x="348329" y="9049"/>
                    <a:pt x="348329" y="20288"/>
                  </a:cubicBezTo>
                  <a:cubicBezTo>
                    <a:pt x="348329" y="30289"/>
                    <a:pt x="355568" y="38576"/>
                    <a:pt x="365093" y="40291"/>
                  </a:cubicBezTo>
                  <a:lnTo>
                    <a:pt x="365093" y="333089"/>
                  </a:lnTo>
                  <a:lnTo>
                    <a:pt x="297466" y="400812"/>
                  </a:lnTo>
                  <a:close/>
                  <a:moveTo>
                    <a:pt x="33433" y="757047"/>
                  </a:moveTo>
                  <a:cubicBezTo>
                    <a:pt x="33433" y="764286"/>
                    <a:pt x="27527" y="770192"/>
                    <a:pt x="20288" y="770192"/>
                  </a:cubicBezTo>
                  <a:cubicBezTo>
                    <a:pt x="13049" y="770192"/>
                    <a:pt x="7144" y="764286"/>
                    <a:pt x="7144" y="757047"/>
                  </a:cubicBezTo>
                  <a:cubicBezTo>
                    <a:pt x="7144" y="750951"/>
                    <a:pt x="11144" y="745903"/>
                    <a:pt x="16669" y="744379"/>
                  </a:cubicBezTo>
                  <a:cubicBezTo>
                    <a:pt x="17812" y="743998"/>
                    <a:pt x="19050" y="743807"/>
                    <a:pt x="20288" y="743807"/>
                  </a:cubicBezTo>
                  <a:cubicBezTo>
                    <a:pt x="21526" y="743807"/>
                    <a:pt x="22669" y="743998"/>
                    <a:pt x="23813" y="744379"/>
                  </a:cubicBezTo>
                  <a:cubicBezTo>
                    <a:pt x="29337" y="745808"/>
                    <a:pt x="33433" y="750951"/>
                    <a:pt x="33433" y="757047"/>
                  </a:cubicBezTo>
                  <a:close/>
                  <a:moveTo>
                    <a:pt x="355473" y="20288"/>
                  </a:moveTo>
                  <a:cubicBezTo>
                    <a:pt x="355473" y="13049"/>
                    <a:pt x="361379" y="7144"/>
                    <a:pt x="368713" y="7144"/>
                  </a:cubicBezTo>
                  <a:cubicBezTo>
                    <a:pt x="375952" y="7144"/>
                    <a:pt x="381857" y="13049"/>
                    <a:pt x="381857" y="20288"/>
                  </a:cubicBezTo>
                  <a:cubicBezTo>
                    <a:pt x="381857" y="26289"/>
                    <a:pt x="377761" y="31432"/>
                    <a:pt x="372237" y="32861"/>
                  </a:cubicBezTo>
                  <a:cubicBezTo>
                    <a:pt x="371094" y="33242"/>
                    <a:pt x="369951" y="33433"/>
                    <a:pt x="368713" y="33433"/>
                  </a:cubicBezTo>
                  <a:cubicBezTo>
                    <a:pt x="367474" y="33433"/>
                    <a:pt x="366236" y="33242"/>
                    <a:pt x="365093" y="32861"/>
                  </a:cubicBezTo>
                  <a:cubicBezTo>
                    <a:pt x="359473" y="31337"/>
                    <a:pt x="355473" y="26289"/>
                    <a:pt x="355473"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8"/>
            <p:cNvSpPr/>
            <p:nvPr/>
          </p:nvSpPr>
          <p:spPr>
            <a:xfrm>
              <a:off x="7860696" y="2608992"/>
              <a:ext cx="266985" cy="1341405"/>
            </a:xfrm>
            <a:custGeom>
              <a:avLst/>
              <a:gdLst/>
              <a:ahLst/>
              <a:cxnLst/>
              <a:rect l="l" t="t" r="r" b="b"/>
              <a:pathLst>
                <a:path w="266985" h="1341405" extrusionOk="0">
                  <a:moveTo>
                    <a:pt x="266986" y="744569"/>
                  </a:moveTo>
                  <a:lnTo>
                    <a:pt x="266986" y="0"/>
                  </a:lnTo>
                  <a:lnTo>
                    <a:pt x="259842" y="0"/>
                  </a:lnTo>
                  <a:lnTo>
                    <a:pt x="259842" y="741617"/>
                  </a:lnTo>
                  <a:lnTo>
                    <a:pt x="13145" y="988314"/>
                  </a:lnTo>
                  <a:lnTo>
                    <a:pt x="13145" y="1308259"/>
                  </a:lnTo>
                  <a:cubicBezTo>
                    <a:pt x="5620" y="1309878"/>
                    <a:pt x="0" y="1316546"/>
                    <a:pt x="0" y="1324642"/>
                  </a:cubicBezTo>
                  <a:cubicBezTo>
                    <a:pt x="0" y="1333881"/>
                    <a:pt x="7525" y="1341406"/>
                    <a:pt x="16764" y="1341406"/>
                  </a:cubicBezTo>
                  <a:cubicBezTo>
                    <a:pt x="26003" y="1341406"/>
                    <a:pt x="33528" y="1333881"/>
                    <a:pt x="33528" y="1324642"/>
                  </a:cubicBezTo>
                  <a:cubicBezTo>
                    <a:pt x="33528" y="1316641"/>
                    <a:pt x="27908" y="1309973"/>
                    <a:pt x="20384" y="1308259"/>
                  </a:cubicBezTo>
                  <a:lnTo>
                    <a:pt x="20384" y="991267"/>
                  </a:lnTo>
                  <a:lnTo>
                    <a:pt x="266986" y="744569"/>
                  </a:ln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38"/>
            <p:cNvSpPr/>
            <p:nvPr/>
          </p:nvSpPr>
          <p:spPr>
            <a:xfrm>
              <a:off x="7616094" y="2608992"/>
              <a:ext cx="370998" cy="1562195"/>
            </a:xfrm>
            <a:custGeom>
              <a:avLst/>
              <a:gdLst/>
              <a:ahLst/>
              <a:cxnLst/>
              <a:rect l="l" t="t" r="r" b="b"/>
              <a:pathLst>
                <a:path w="370998" h="1562195" extrusionOk="0">
                  <a:moveTo>
                    <a:pt x="158496" y="1521905"/>
                  </a:moveTo>
                  <a:lnTo>
                    <a:pt x="158496" y="1225868"/>
                  </a:lnTo>
                  <a:lnTo>
                    <a:pt x="95155" y="1162431"/>
                  </a:lnTo>
                  <a:lnTo>
                    <a:pt x="95155" y="939070"/>
                  </a:lnTo>
                  <a:lnTo>
                    <a:pt x="156210" y="878014"/>
                  </a:lnTo>
                  <a:lnTo>
                    <a:pt x="156210" y="839534"/>
                  </a:lnTo>
                  <a:lnTo>
                    <a:pt x="317659" y="678085"/>
                  </a:lnTo>
                  <a:cubicBezTo>
                    <a:pt x="320897" y="680466"/>
                    <a:pt x="324898" y="681800"/>
                    <a:pt x="329184" y="681800"/>
                  </a:cubicBezTo>
                  <a:cubicBezTo>
                    <a:pt x="340423" y="681800"/>
                    <a:pt x="349568" y="672655"/>
                    <a:pt x="349568" y="661511"/>
                  </a:cubicBezTo>
                  <a:cubicBezTo>
                    <a:pt x="349568" y="650272"/>
                    <a:pt x="340423" y="641128"/>
                    <a:pt x="329184" y="641128"/>
                  </a:cubicBezTo>
                  <a:cubicBezTo>
                    <a:pt x="318040" y="641128"/>
                    <a:pt x="308896" y="650272"/>
                    <a:pt x="308896" y="661511"/>
                  </a:cubicBezTo>
                  <a:cubicBezTo>
                    <a:pt x="308896" y="665797"/>
                    <a:pt x="310229" y="669798"/>
                    <a:pt x="312611" y="673037"/>
                  </a:cubicBezTo>
                  <a:lnTo>
                    <a:pt x="267843" y="717804"/>
                  </a:lnTo>
                  <a:lnTo>
                    <a:pt x="267843" y="635413"/>
                  </a:lnTo>
                  <a:lnTo>
                    <a:pt x="370999" y="532257"/>
                  </a:lnTo>
                  <a:lnTo>
                    <a:pt x="370999" y="273844"/>
                  </a:lnTo>
                  <a:lnTo>
                    <a:pt x="319183" y="222028"/>
                  </a:lnTo>
                  <a:lnTo>
                    <a:pt x="319183" y="0"/>
                  </a:lnTo>
                  <a:lnTo>
                    <a:pt x="312039" y="0"/>
                  </a:lnTo>
                  <a:lnTo>
                    <a:pt x="312039" y="503777"/>
                  </a:lnTo>
                  <a:lnTo>
                    <a:pt x="16669" y="799147"/>
                  </a:lnTo>
                  <a:lnTo>
                    <a:pt x="16669" y="1479995"/>
                  </a:lnTo>
                  <a:cubicBezTo>
                    <a:pt x="7144" y="1481709"/>
                    <a:pt x="0" y="1490091"/>
                    <a:pt x="0" y="1500092"/>
                  </a:cubicBezTo>
                  <a:cubicBezTo>
                    <a:pt x="0" y="1511237"/>
                    <a:pt x="9049" y="1520381"/>
                    <a:pt x="20288" y="1520381"/>
                  </a:cubicBezTo>
                  <a:cubicBezTo>
                    <a:pt x="31528" y="1520381"/>
                    <a:pt x="40577" y="1511237"/>
                    <a:pt x="40577" y="1500092"/>
                  </a:cubicBezTo>
                  <a:cubicBezTo>
                    <a:pt x="40577" y="1490091"/>
                    <a:pt x="33338" y="1481709"/>
                    <a:pt x="23813" y="1479995"/>
                  </a:cubicBezTo>
                  <a:lnTo>
                    <a:pt x="23813" y="802100"/>
                  </a:lnTo>
                  <a:lnTo>
                    <a:pt x="319183" y="506730"/>
                  </a:lnTo>
                  <a:lnTo>
                    <a:pt x="319183" y="232124"/>
                  </a:lnTo>
                  <a:lnTo>
                    <a:pt x="363855" y="276796"/>
                  </a:lnTo>
                  <a:lnTo>
                    <a:pt x="363855" y="529304"/>
                  </a:lnTo>
                  <a:lnTo>
                    <a:pt x="260699" y="632460"/>
                  </a:lnTo>
                  <a:lnTo>
                    <a:pt x="260699" y="724948"/>
                  </a:lnTo>
                  <a:lnTo>
                    <a:pt x="260699" y="724948"/>
                  </a:lnTo>
                  <a:lnTo>
                    <a:pt x="149066" y="836485"/>
                  </a:lnTo>
                  <a:lnTo>
                    <a:pt x="149066" y="874967"/>
                  </a:lnTo>
                  <a:lnTo>
                    <a:pt x="95155" y="928973"/>
                  </a:lnTo>
                  <a:lnTo>
                    <a:pt x="95155" y="821341"/>
                  </a:lnTo>
                  <a:lnTo>
                    <a:pt x="178498" y="738092"/>
                  </a:lnTo>
                  <a:cubicBezTo>
                    <a:pt x="181737" y="740473"/>
                    <a:pt x="185738" y="741807"/>
                    <a:pt x="190024" y="741807"/>
                  </a:cubicBezTo>
                  <a:cubicBezTo>
                    <a:pt x="201263" y="741807"/>
                    <a:pt x="210312" y="732663"/>
                    <a:pt x="210312" y="721423"/>
                  </a:cubicBezTo>
                  <a:cubicBezTo>
                    <a:pt x="210312" y="710279"/>
                    <a:pt x="201263" y="701135"/>
                    <a:pt x="190024" y="701135"/>
                  </a:cubicBezTo>
                  <a:cubicBezTo>
                    <a:pt x="178784" y="701135"/>
                    <a:pt x="169736" y="710279"/>
                    <a:pt x="169736" y="721423"/>
                  </a:cubicBezTo>
                  <a:cubicBezTo>
                    <a:pt x="169736" y="725805"/>
                    <a:pt x="171069" y="729805"/>
                    <a:pt x="173355" y="733044"/>
                  </a:cubicBezTo>
                  <a:lnTo>
                    <a:pt x="88011" y="818388"/>
                  </a:lnTo>
                  <a:lnTo>
                    <a:pt x="88011" y="1165384"/>
                  </a:lnTo>
                  <a:lnTo>
                    <a:pt x="151352" y="1228820"/>
                  </a:lnTo>
                  <a:lnTo>
                    <a:pt x="151352" y="1521905"/>
                  </a:lnTo>
                  <a:cubicBezTo>
                    <a:pt x="141732" y="1523524"/>
                    <a:pt x="134493" y="1531906"/>
                    <a:pt x="134493" y="1541907"/>
                  </a:cubicBezTo>
                  <a:cubicBezTo>
                    <a:pt x="134493" y="1553147"/>
                    <a:pt x="143542" y="1562195"/>
                    <a:pt x="154781" y="1562195"/>
                  </a:cubicBezTo>
                  <a:cubicBezTo>
                    <a:pt x="166021" y="1562195"/>
                    <a:pt x="175070" y="1553147"/>
                    <a:pt x="175070" y="1541907"/>
                  </a:cubicBezTo>
                  <a:cubicBezTo>
                    <a:pt x="175070" y="1532001"/>
                    <a:pt x="167926" y="1523714"/>
                    <a:pt x="158496" y="1521905"/>
                  </a:cubicBezTo>
                  <a:close/>
                  <a:moveTo>
                    <a:pt x="316039" y="661511"/>
                  </a:moveTo>
                  <a:cubicBezTo>
                    <a:pt x="316039" y="654177"/>
                    <a:pt x="321945" y="648272"/>
                    <a:pt x="329184" y="648272"/>
                  </a:cubicBezTo>
                  <a:cubicBezTo>
                    <a:pt x="336518" y="648272"/>
                    <a:pt x="342424" y="654177"/>
                    <a:pt x="342424" y="661511"/>
                  </a:cubicBezTo>
                  <a:cubicBezTo>
                    <a:pt x="342424" y="668750"/>
                    <a:pt x="336518" y="674656"/>
                    <a:pt x="329184" y="674656"/>
                  </a:cubicBezTo>
                  <a:cubicBezTo>
                    <a:pt x="326898" y="674656"/>
                    <a:pt x="324707" y="674084"/>
                    <a:pt x="322802" y="672941"/>
                  </a:cubicBezTo>
                  <a:cubicBezTo>
                    <a:pt x="320707" y="671798"/>
                    <a:pt x="318897" y="669988"/>
                    <a:pt x="317754" y="667893"/>
                  </a:cubicBezTo>
                  <a:cubicBezTo>
                    <a:pt x="316611" y="665988"/>
                    <a:pt x="316039" y="663797"/>
                    <a:pt x="316039" y="661511"/>
                  </a:cubicBezTo>
                  <a:close/>
                  <a:moveTo>
                    <a:pt x="33433" y="1500092"/>
                  </a:moveTo>
                  <a:cubicBezTo>
                    <a:pt x="33433" y="1507331"/>
                    <a:pt x="27527" y="1513237"/>
                    <a:pt x="20288" y="1513237"/>
                  </a:cubicBezTo>
                  <a:cubicBezTo>
                    <a:pt x="13049" y="1513237"/>
                    <a:pt x="7144" y="1507331"/>
                    <a:pt x="7144" y="1500092"/>
                  </a:cubicBezTo>
                  <a:cubicBezTo>
                    <a:pt x="7144" y="1493996"/>
                    <a:pt x="11144" y="1488948"/>
                    <a:pt x="16669" y="1487424"/>
                  </a:cubicBezTo>
                  <a:cubicBezTo>
                    <a:pt x="17812" y="1487043"/>
                    <a:pt x="19050" y="1486853"/>
                    <a:pt x="20288" y="1486853"/>
                  </a:cubicBezTo>
                  <a:cubicBezTo>
                    <a:pt x="21527" y="1486853"/>
                    <a:pt x="22670" y="1487043"/>
                    <a:pt x="23813" y="1487424"/>
                  </a:cubicBezTo>
                  <a:cubicBezTo>
                    <a:pt x="29337" y="1488853"/>
                    <a:pt x="33433" y="1493996"/>
                    <a:pt x="33433" y="1500092"/>
                  </a:cubicBezTo>
                  <a:close/>
                  <a:moveTo>
                    <a:pt x="176879" y="721423"/>
                  </a:moveTo>
                  <a:cubicBezTo>
                    <a:pt x="176879" y="714184"/>
                    <a:pt x="182785" y="708279"/>
                    <a:pt x="190024" y="708279"/>
                  </a:cubicBezTo>
                  <a:cubicBezTo>
                    <a:pt x="197263" y="708279"/>
                    <a:pt x="203168" y="714184"/>
                    <a:pt x="203168" y="721423"/>
                  </a:cubicBezTo>
                  <a:cubicBezTo>
                    <a:pt x="203168" y="728758"/>
                    <a:pt x="197263" y="734663"/>
                    <a:pt x="190024" y="734663"/>
                  </a:cubicBezTo>
                  <a:cubicBezTo>
                    <a:pt x="187738" y="734663"/>
                    <a:pt x="185547" y="734092"/>
                    <a:pt x="183642" y="732949"/>
                  </a:cubicBezTo>
                  <a:cubicBezTo>
                    <a:pt x="181546" y="731806"/>
                    <a:pt x="179737" y="730091"/>
                    <a:pt x="178594" y="727901"/>
                  </a:cubicBezTo>
                  <a:cubicBezTo>
                    <a:pt x="177451" y="725996"/>
                    <a:pt x="176879" y="723805"/>
                    <a:pt x="176879" y="721423"/>
                  </a:cubicBezTo>
                  <a:close/>
                  <a:moveTo>
                    <a:pt x="154781" y="1555052"/>
                  </a:moveTo>
                  <a:cubicBezTo>
                    <a:pt x="147542" y="1555052"/>
                    <a:pt x="141637" y="1549146"/>
                    <a:pt x="141637" y="1541907"/>
                  </a:cubicBezTo>
                  <a:cubicBezTo>
                    <a:pt x="141637" y="1535811"/>
                    <a:pt x="145733" y="1530763"/>
                    <a:pt x="151352" y="1529239"/>
                  </a:cubicBezTo>
                  <a:cubicBezTo>
                    <a:pt x="152495" y="1528953"/>
                    <a:pt x="153638" y="1528763"/>
                    <a:pt x="154781" y="1528763"/>
                  </a:cubicBezTo>
                  <a:cubicBezTo>
                    <a:pt x="156115" y="1528763"/>
                    <a:pt x="157353" y="1528953"/>
                    <a:pt x="158496" y="1529334"/>
                  </a:cubicBezTo>
                  <a:cubicBezTo>
                    <a:pt x="163925" y="1530953"/>
                    <a:pt x="167926" y="1536002"/>
                    <a:pt x="167926" y="1541907"/>
                  </a:cubicBezTo>
                  <a:cubicBezTo>
                    <a:pt x="167926" y="1549146"/>
                    <a:pt x="162020" y="1555052"/>
                    <a:pt x="154781" y="1555052"/>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38"/>
            <p:cNvSpPr/>
            <p:nvPr/>
          </p:nvSpPr>
          <p:spPr>
            <a:xfrm>
              <a:off x="7666005" y="3837621"/>
              <a:ext cx="75628" cy="444531"/>
            </a:xfrm>
            <a:custGeom>
              <a:avLst/>
              <a:gdLst/>
              <a:ahLst/>
              <a:cxnLst/>
              <a:rect l="l" t="t" r="r" b="b"/>
              <a:pathLst>
                <a:path w="75628" h="444531" extrusionOk="0">
                  <a:moveTo>
                    <a:pt x="58865" y="404146"/>
                  </a:moveTo>
                  <a:lnTo>
                    <a:pt x="58865" y="53816"/>
                  </a:lnTo>
                  <a:lnTo>
                    <a:pt x="30861" y="25813"/>
                  </a:lnTo>
                  <a:cubicBezTo>
                    <a:pt x="32576" y="23241"/>
                    <a:pt x="33528" y="20098"/>
                    <a:pt x="33528" y="16764"/>
                  </a:cubicBezTo>
                  <a:cubicBezTo>
                    <a:pt x="33528" y="7525"/>
                    <a:pt x="26003" y="0"/>
                    <a:pt x="16764" y="0"/>
                  </a:cubicBezTo>
                  <a:cubicBezTo>
                    <a:pt x="7525" y="0"/>
                    <a:pt x="0" y="7525"/>
                    <a:pt x="0" y="16764"/>
                  </a:cubicBezTo>
                  <a:cubicBezTo>
                    <a:pt x="0" y="26003"/>
                    <a:pt x="7525" y="33528"/>
                    <a:pt x="16764" y="33528"/>
                  </a:cubicBezTo>
                  <a:cubicBezTo>
                    <a:pt x="20098" y="33528"/>
                    <a:pt x="23146" y="32480"/>
                    <a:pt x="25813" y="30861"/>
                  </a:cubicBezTo>
                  <a:lnTo>
                    <a:pt x="25813" y="30861"/>
                  </a:lnTo>
                  <a:lnTo>
                    <a:pt x="51721" y="56769"/>
                  </a:lnTo>
                  <a:lnTo>
                    <a:pt x="51721" y="404146"/>
                  </a:lnTo>
                  <a:cubicBezTo>
                    <a:pt x="42196" y="405860"/>
                    <a:pt x="34957" y="414242"/>
                    <a:pt x="34957" y="424148"/>
                  </a:cubicBezTo>
                  <a:cubicBezTo>
                    <a:pt x="34957" y="435388"/>
                    <a:pt x="44101" y="444532"/>
                    <a:pt x="55341" y="444532"/>
                  </a:cubicBezTo>
                  <a:cubicBezTo>
                    <a:pt x="66485" y="444532"/>
                    <a:pt x="75629" y="435388"/>
                    <a:pt x="75629" y="424148"/>
                  </a:cubicBezTo>
                  <a:cubicBezTo>
                    <a:pt x="75629" y="414242"/>
                    <a:pt x="68294" y="405860"/>
                    <a:pt x="58865" y="404146"/>
                  </a:cubicBezTo>
                  <a:close/>
                  <a:moveTo>
                    <a:pt x="55341" y="437388"/>
                  </a:moveTo>
                  <a:cubicBezTo>
                    <a:pt x="48006" y="437388"/>
                    <a:pt x="42101" y="431483"/>
                    <a:pt x="42101" y="424148"/>
                  </a:cubicBezTo>
                  <a:cubicBezTo>
                    <a:pt x="42101" y="418147"/>
                    <a:pt x="46101" y="413099"/>
                    <a:pt x="51721" y="411575"/>
                  </a:cubicBezTo>
                  <a:cubicBezTo>
                    <a:pt x="52864" y="411194"/>
                    <a:pt x="54102" y="411004"/>
                    <a:pt x="55341" y="411004"/>
                  </a:cubicBezTo>
                  <a:cubicBezTo>
                    <a:pt x="56579" y="411004"/>
                    <a:pt x="57722" y="411194"/>
                    <a:pt x="58865" y="411575"/>
                  </a:cubicBezTo>
                  <a:cubicBezTo>
                    <a:pt x="64389" y="413004"/>
                    <a:pt x="68485" y="418147"/>
                    <a:pt x="68485" y="424148"/>
                  </a:cubicBezTo>
                  <a:cubicBezTo>
                    <a:pt x="68485" y="431483"/>
                    <a:pt x="62579" y="437388"/>
                    <a:pt x="55341" y="4373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8"/>
            <p:cNvSpPr/>
            <p:nvPr/>
          </p:nvSpPr>
          <p:spPr>
            <a:xfrm>
              <a:off x="7350442" y="3539870"/>
              <a:ext cx="240982" cy="701039"/>
            </a:xfrm>
            <a:custGeom>
              <a:avLst/>
              <a:gdLst/>
              <a:ahLst/>
              <a:cxnLst/>
              <a:rect l="l" t="t" r="r" b="b"/>
              <a:pathLst>
                <a:path w="240982" h="701039" extrusionOk="0">
                  <a:moveTo>
                    <a:pt x="227838" y="667893"/>
                  </a:moveTo>
                  <a:lnTo>
                    <a:pt x="227838" y="410146"/>
                  </a:lnTo>
                  <a:lnTo>
                    <a:pt x="160210" y="342519"/>
                  </a:lnTo>
                  <a:lnTo>
                    <a:pt x="160210" y="214503"/>
                  </a:lnTo>
                  <a:cubicBezTo>
                    <a:pt x="169545" y="212693"/>
                    <a:pt x="176689" y="204407"/>
                    <a:pt x="176689" y="194596"/>
                  </a:cubicBezTo>
                  <a:cubicBezTo>
                    <a:pt x="176689" y="183356"/>
                    <a:pt x="167545" y="174308"/>
                    <a:pt x="156400" y="174308"/>
                  </a:cubicBezTo>
                  <a:cubicBezTo>
                    <a:pt x="145161" y="174308"/>
                    <a:pt x="136017" y="183356"/>
                    <a:pt x="136017" y="194596"/>
                  </a:cubicBezTo>
                  <a:cubicBezTo>
                    <a:pt x="136017" y="204597"/>
                    <a:pt x="143446" y="212979"/>
                    <a:pt x="153067" y="214598"/>
                  </a:cubicBezTo>
                  <a:lnTo>
                    <a:pt x="153067" y="345472"/>
                  </a:lnTo>
                  <a:lnTo>
                    <a:pt x="220694" y="413099"/>
                  </a:lnTo>
                  <a:lnTo>
                    <a:pt x="220694" y="493681"/>
                  </a:lnTo>
                  <a:lnTo>
                    <a:pt x="103441" y="376428"/>
                  </a:lnTo>
                  <a:lnTo>
                    <a:pt x="103441" y="216122"/>
                  </a:lnTo>
                  <a:lnTo>
                    <a:pt x="23813" y="136493"/>
                  </a:lnTo>
                  <a:lnTo>
                    <a:pt x="23813" y="40291"/>
                  </a:lnTo>
                  <a:cubicBezTo>
                    <a:pt x="33242" y="38576"/>
                    <a:pt x="40576" y="30290"/>
                    <a:pt x="40576" y="20288"/>
                  </a:cubicBezTo>
                  <a:cubicBezTo>
                    <a:pt x="40576" y="9144"/>
                    <a:pt x="31432" y="0"/>
                    <a:pt x="20288" y="0"/>
                  </a:cubicBezTo>
                  <a:cubicBezTo>
                    <a:pt x="9049" y="0"/>
                    <a:pt x="0" y="9144"/>
                    <a:pt x="0" y="20288"/>
                  </a:cubicBezTo>
                  <a:cubicBezTo>
                    <a:pt x="0" y="30290"/>
                    <a:pt x="7144" y="38576"/>
                    <a:pt x="16669" y="40291"/>
                  </a:cubicBezTo>
                  <a:lnTo>
                    <a:pt x="16669" y="139446"/>
                  </a:lnTo>
                  <a:lnTo>
                    <a:pt x="96298" y="219075"/>
                  </a:lnTo>
                  <a:lnTo>
                    <a:pt x="96298" y="379381"/>
                  </a:lnTo>
                  <a:lnTo>
                    <a:pt x="220694" y="503777"/>
                  </a:lnTo>
                  <a:lnTo>
                    <a:pt x="220694" y="667893"/>
                  </a:lnTo>
                  <a:cubicBezTo>
                    <a:pt x="213169" y="669512"/>
                    <a:pt x="207454" y="676180"/>
                    <a:pt x="207454" y="684276"/>
                  </a:cubicBezTo>
                  <a:cubicBezTo>
                    <a:pt x="207454" y="693515"/>
                    <a:pt x="214979" y="701040"/>
                    <a:pt x="224218" y="701040"/>
                  </a:cubicBezTo>
                  <a:cubicBezTo>
                    <a:pt x="233458" y="701040"/>
                    <a:pt x="240982" y="693515"/>
                    <a:pt x="240982" y="684276"/>
                  </a:cubicBezTo>
                  <a:cubicBezTo>
                    <a:pt x="240887" y="676275"/>
                    <a:pt x="235267" y="669608"/>
                    <a:pt x="227838" y="667893"/>
                  </a:cubicBezTo>
                  <a:close/>
                  <a:moveTo>
                    <a:pt x="143161" y="194596"/>
                  </a:moveTo>
                  <a:cubicBezTo>
                    <a:pt x="143161" y="187357"/>
                    <a:pt x="149066" y="181451"/>
                    <a:pt x="156400" y="181451"/>
                  </a:cubicBezTo>
                  <a:cubicBezTo>
                    <a:pt x="163639" y="181451"/>
                    <a:pt x="169545" y="187357"/>
                    <a:pt x="169545" y="194596"/>
                  </a:cubicBezTo>
                  <a:cubicBezTo>
                    <a:pt x="169545" y="200501"/>
                    <a:pt x="165640" y="205550"/>
                    <a:pt x="160210" y="207074"/>
                  </a:cubicBezTo>
                  <a:cubicBezTo>
                    <a:pt x="158972" y="207550"/>
                    <a:pt x="157734" y="207740"/>
                    <a:pt x="156400" y="207740"/>
                  </a:cubicBezTo>
                  <a:cubicBezTo>
                    <a:pt x="155257" y="207740"/>
                    <a:pt x="154114" y="207550"/>
                    <a:pt x="153067" y="207264"/>
                  </a:cubicBezTo>
                  <a:cubicBezTo>
                    <a:pt x="147352" y="205835"/>
                    <a:pt x="143161" y="200692"/>
                    <a:pt x="143161" y="194596"/>
                  </a:cubicBezTo>
                  <a:close/>
                  <a:moveTo>
                    <a:pt x="7144" y="20288"/>
                  </a:moveTo>
                  <a:cubicBezTo>
                    <a:pt x="7144" y="13049"/>
                    <a:pt x="13049" y="7144"/>
                    <a:pt x="20288" y="7144"/>
                  </a:cubicBezTo>
                  <a:cubicBezTo>
                    <a:pt x="27527" y="7144"/>
                    <a:pt x="33433" y="13049"/>
                    <a:pt x="33433" y="20288"/>
                  </a:cubicBezTo>
                  <a:cubicBezTo>
                    <a:pt x="33433" y="26289"/>
                    <a:pt x="29337" y="31433"/>
                    <a:pt x="23813" y="32861"/>
                  </a:cubicBezTo>
                  <a:cubicBezTo>
                    <a:pt x="22669" y="33242"/>
                    <a:pt x="21526" y="33433"/>
                    <a:pt x="20288" y="33433"/>
                  </a:cubicBezTo>
                  <a:cubicBezTo>
                    <a:pt x="19050" y="33433"/>
                    <a:pt x="17812" y="33242"/>
                    <a:pt x="16669" y="32861"/>
                  </a:cubicBezTo>
                  <a:cubicBezTo>
                    <a:pt x="11144" y="31337"/>
                    <a:pt x="7144" y="26289"/>
                    <a:pt x="7144" y="20288"/>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8"/>
            <p:cNvSpPr/>
            <p:nvPr/>
          </p:nvSpPr>
          <p:spPr>
            <a:xfrm>
              <a:off x="7557897" y="2823590"/>
              <a:ext cx="322706" cy="857440"/>
            </a:xfrm>
            <a:custGeom>
              <a:avLst/>
              <a:gdLst/>
              <a:ahLst/>
              <a:cxnLst/>
              <a:rect l="l" t="t" r="r" b="b"/>
              <a:pathLst>
                <a:path w="322706" h="857440" extrusionOk="0">
                  <a:moveTo>
                    <a:pt x="20098" y="824293"/>
                  </a:moveTo>
                  <a:lnTo>
                    <a:pt x="20098" y="561213"/>
                  </a:lnTo>
                  <a:lnTo>
                    <a:pt x="309563" y="271748"/>
                  </a:lnTo>
                  <a:lnTo>
                    <a:pt x="309563" y="33147"/>
                  </a:lnTo>
                  <a:cubicBezTo>
                    <a:pt x="317087" y="31528"/>
                    <a:pt x="322707" y="24860"/>
                    <a:pt x="322707" y="16764"/>
                  </a:cubicBezTo>
                  <a:cubicBezTo>
                    <a:pt x="322707" y="7525"/>
                    <a:pt x="315182" y="0"/>
                    <a:pt x="305943" y="0"/>
                  </a:cubicBezTo>
                  <a:cubicBezTo>
                    <a:pt x="296704" y="0"/>
                    <a:pt x="289179" y="7525"/>
                    <a:pt x="289179" y="16764"/>
                  </a:cubicBezTo>
                  <a:cubicBezTo>
                    <a:pt x="289179" y="24765"/>
                    <a:pt x="294799" y="31432"/>
                    <a:pt x="302323" y="33147"/>
                  </a:cubicBezTo>
                  <a:lnTo>
                    <a:pt x="302323" y="268796"/>
                  </a:lnTo>
                  <a:lnTo>
                    <a:pt x="12859" y="558260"/>
                  </a:lnTo>
                  <a:lnTo>
                    <a:pt x="12859" y="824389"/>
                  </a:lnTo>
                  <a:cubicBezTo>
                    <a:pt x="5524" y="826103"/>
                    <a:pt x="0" y="832771"/>
                    <a:pt x="0" y="840676"/>
                  </a:cubicBezTo>
                  <a:cubicBezTo>
                    <a:pt x="0" y="849916"/>
                    <a:pt x="7525" y="857441"/>
                    <a:pt x="16764" y="857441"/>
                  </a:cubicBezTo>
                  <a:cubicBezTo>
                    <a:pt x="26003" y="857441"/>
                    <a:pt x="33528" y="849916"/>
                    <a:pt x="33528" y="840676"/>
                  </a:cubicBezTo>
                  <a:cubicBezTo>
                    <a:pt x="33528" y="832580"/>
                    <a:pt x="27718" y="825818"/>
                    <a:pt x="20098" y="824293"/>
                  </a:cubicBezTo>
                  <a:close/>
                </a:path>
              </a:pathLst>
            </a:custGeom>
            <a:solidFill>
              <a:schemeClr val="accent1"/>
            </a:solidFill>
            <a:ln>
              <a:noFill/>
            </a:ln>
            <a:effectLst>
              <a:outerShdw blurRad="200025" dist="19050" dir="5400000" algn="bl" rotWithShape="0">
                <a:schemeClr val="accent1">
                  <a:alpha val="67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8" name="Google Shape;518;p38"/>
          <p:cNvSpPr txBox="1">
            <a:spLocks noGrp="1"/>
          </p:cNvSpPr>
          <p:nvPr>
            <p:ph type="title" idx="8"/>
          </p:nvPr>
        </p:nvSpPr>
        <p:spPr>
          <a:xfrm>
            <a:off x="6927550" y="1599975"/>
            <a:ext cx="13221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Identité</a:t>
            </a:r>
            <a:endParaRPr dirty="0"/>
          </a:p>
        </p:txBody>
      </p:sp>
      <p:sp>
        <p:nvSpPr>
          <p:cNvPr id="519" name="Google Shape;519;p38"/>
          <p:cNvSpPr txBox="1">
            <a:spLocks noGrp="1"/>
          </p:cNvSpPr>
          <p:nvPr>
            <p:ph type="title" idx="4"/>
          </p:nvPr>
        </p:nvSpPr>
        <p:spPr>
          <a:xfrm>
            <a:off x="1495425" y="3329975"/>
            <a:ext cx="1612980" cy="36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Hameçonnage</a:t>
            </a:r>
            <a:endParaRPr dirty="0"/>
          </a:p>
        </p:txBody>
      </p:sp>
      <p:sp>
        <p:nvSpPr>
          <p:cNvPr id="520" name="Google Shape;520;p38"/>
          <p:cNvSpPr txBox="1">
            <a:spLocks noGrp="1"/>
          </p:cNvSpPr>
          <p:nvPr>
            <p:ph type="subTitle" idx="5"/>
          </p:nvPr>
        </p:nvSpPr>
        <p:spPr>
          <a:xfrm>
            <a:off x="1495425" y="3733325"/>
            <a:ext cx="1322100" cy="65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Ingénierie sociale</a:t>
            </a:r>
          </a:p>
        </p:txBody>
      </p:sp>
      <p:sp>
        <p:nvSpPr>
          <p:cNvPr id="521" name="Google Shape;521;p38"/>
          <p:cNvSpPr txBox="1">
            <a:spLocks noGrp="1"/>
          </p:cNvSpPr>
          <p:nvPr>
            <p:ph type="title" idx="6"/>
          </p:nvPr>
        </p:nvSpPr>
        <p:spPr>
          <a:xfrm>
            <a:off x="4211550" y="3329974"/>
            <a:ext cx="1322100" cy="36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Dangereux </a:t>
            </a:r>
            <a:endParaRPr dirty="0"/>
          </a:p>
        </p:txBody>
      </p:sp>
      <p:sp>
        <p:nvSpPr>
          <p:cNvPr id="522" name="Google Shape;522;p38"/>
          <p:cNvSpPr txBox="1">
            <a:spLocks noGrp="1"/>
          </p:cNvSpPr>
          <p:nvPr>
            <p:ph type="subTitle" idx="9"/>
          </p:nvPr>
        </p:nvSpPr>
        <p:spPr>
          <a:xfrm>
            <a:off x="6927675" y="2003838"/>
            <a:ext cx="1322100" cy="65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Vol d’identité </a:t>
            </a:r>
            <a:endParaRPr dirty="0"/>
          </a:p>
        </p:txBody>
      </p:sp>
      <p:sp>
        <p:nvSpPr>
          <p:cNvPr id="523" name="Google Shape;523;p38"/>
          <p:cNvSpPr txBox="1">
            <a:spLocks noGrp="1"/>
          </p:cNvSpPr>
          <p:nvPr>
            <p:ph type="title" idx="13"/>
          </p:nvPr>
        </p:nvSpPr>
        <p:spPr>
          <a:xfrm>
            <a:off x="6927674" y="3329974"/>
            <a:ext cx="1592012" cy="36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Répercussion</a:t>
            </a:r>
            <a:endParaRPr dirty="0"/>
          </a:p>
        </p:txBody>
      </p:sp>
      <p:sp>
        <p:nvSpPr>
          <p:cNvPr id="524" name="Google Shape;524;p38"/>
          <p:cNvSpPr txBox="1">
            <a:spLocks noGrp="1"/>
          </p:cNvSpPr>
          <p:nvPr>
            <p:ph type="title" idx="15"/>
          </p:nvPr>
        </p:nvSpPr>
        <p:spPr>
          <a:xfrm>
            <a:off x="720000" y="539500"/>
            <a:ext cx="7704000" cy="576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Conclusion</a:t>
            </a:r>
            <a:endParaRPr dirty="0">
              <a:solidFill>
                <a:schemeClr val="accent1"/>
              </a:solidFill>
            </a:endParaRPr>
          </a:p>
        </p:txBody>
      </p:sp>
      <p:sp>
        <p:nvSpPr>
          <p:cNvPr id="525" name="Google Shape;525;p38"/>
          <p:cNvSpPr txBox="1">
            <a:spLocks noGrp="1"/>
          </p:cNvSpPr>
          <p:nvPr>
            <p:ph type="title" idx="2"/>
          </p:nvPr>
        </p:nvSpPr>
        <p:spPr>
          <a:xfrm>
            <a:off x="4211550" y="1599975"/>
            <a:ext cx="13221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Vigilant</a:t>
            </a:r>
            <a:endParaRPr dirty="0"/>
          </a:p>
        </p:txBody>
      </p:sp>
      <p:sp>
        <p:nvSpPr>
          <p:cNvPr id="526" name="Google Shape;526;p38"/>
          <p:cNvSpPr txBox="1">
            <a:spLocks noGrp="1"/>
          </p:cNvSpPr>
          <p:nvPr>
            <p:ph type="subTitle" idx="3"/>
          </p:nvPr>
        </p:nvSpPr>
        <p:spPr>
          <a:xfrm>
            <a:off x="4211550" y="2003850"/>
            <a:ext cx="1322100" cy="654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Faire preuve de vigilance</a:t>
            </a:r>
            <a:endParaRPr dirty="0"/>
          </a:p>
        </p:txBody>
      </p:sp>
      <p:sp>
        <p:nvSpPr>
          <p:cNvPr id="527" name="Google Shape;527;p38"/>
          <p:cNvSpPr txBox="1">
            <a:spLocks noGrp="1"/>
          </p:cNvSpPr>
          <p:nvPr>
            <p:ph type="subTitle" idx="7"/>
          </p:nvPr>
        </p:nvSpPr>
        <p:spPr>
          <a:xfrm>
            <a:off x="4211550" y="3733375"/>
            <a:ext cx="1322100" cy="6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Vol de données très sensibles </a:t>
            </a:r>
            <a:endParaRPr dirty="0"/>
          </a:p>
        </p:txBody>
      </p:sp>
      <p:sp>
        <p:nvSpPr>
          <p:cNvPr id="528" name="Google Shape;528;p38"/>
          <p:cNvSpPr txBox="1">
            <a:spLocks noGrp="1"/>
          </p:cNvSpPr>
          <p:nvPr>
            <p:ph type="subTitle" idx="14"/>
          </p:nvPr>
        </p:nvSpPr>
        <p:spPr>
          <a:xfrm>
            <a:off x="6927675" y="3733375"/>
            <a:ext cx="1322100" cy="654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Pour le hacker ou la victime </a:t>
            </a:r>
            <a:endParaRPr dirty="0"/>
          </a:p>
        </p:txBody>
      </p:sp>
      <p:sp>
        <p:nvSpPr>
          <p:cNvPr id="529" name="Google Shape;529;p38"/>
          <p:cNvSpPr/>
          <p:nvPr/>
        </p:nvSpPr>
        <p:spPr>
          <a:xfrm>
            <a:off x="1094120" y="1797503"/>
            <a:ext cx="81398" cy="81354"/>
          </a:xfrm>
          <a:custGeom>
            <a:avLst/>
            <a:gdLst/>
            <a:ahLst/>
            <a:cxnLst/>
            <a:rect l="l" t="t" r="r" b="b"/>
            <a:pathLst>
              <a:path w="1858" h="1857" extrusionOk="0">
                <a:moveTo>
                  <a:pt x="1229" y="628"/>
                </a:moveTo>
                <a:lnTo>
                  <a:pt x="1229" y="1255"/>
                </a:lnTo>
                <a:lnTo>
                  <a:pt x="601" y="1255"/>
                </a:lnTo>
                <a:lnTo>
                  <a:pt x="601" y="628"/>
                </a:lnTo>
                <a:close/>
                <a:moveTo>
                  <a:pt x="0" y="0"/>
                </a:moveTo>
                <a:lnTo>
                  <a:pt x="0" y="1856"/>
                </a:lnTo>
                <a:lnTo>
                  <a:pt x="1858" y="1856"/>
                </a:lnTo>
                <a:lnTo>
                  <a:pt x="18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38"/>
          <p:cNvGrpSpPr/>
          <p:nvPr/>
        </p:nvGrpSpPr>
        <p:grpSpPr>
          <a:xfrm>
            <a:off x="3654702" y="1599222"/>
            <a:ext cx="337060" cy="477866"/>
            <a:chOff x="5663302" y="1522010"/>
            <a:chExt cx="260057" cy="368667"/>
          </a:xfrm>
        </p:grpSpPr>
        <p:sp>
          <p:nvSpPr>
            <p:cNvPr id="531" name="Google Shape;531;p38"/>
            <p:cNvSpPr/>
            <p:nvPr/>
          </p:nvSpPr>
          <p:spPr>
            <a:xfrm>
              <a:off x="5728484" y="1760141"/>
              <a:ext cx="194802" cy="130536"/>
            </a:xfrm>
            <a:custGeom>
              <a:avLst/>
              <a:gdLst/>
              <a:ahLst/>
              <a:cxnLst/>
              <a:rect l="l" t="t" r="r" b="b"/>
              <a:pathLst>
                <a:path w="5544" h="3715" extrusionOk="0">
                  <a:moveTo>
                    <a:pt x="1" y="1"/>
                  </a:moveTo>
                  <a:lnTo>
                    <a:pt x="1" y="2570"/>
                  </a:lnTo>
                  <a:lnTo>
                    <a:pt x="759" y="3714"/>
                  </a:lnTo>
                  <a:lnTo>
                    <a:pt x="1858" y="3714"/>
                  </a:lnTo>
                  <a:lnTo>
                    <a:pt x="1858" y="2608"/>
                  </a:lnTo>
                  <a:lnTo>
                    <a:pt x="1229" y="1990"/>
                  </a:lnTo>
                  <a:lnTo>
                    <a:pt x="1229" y="628"/>
                  </a:lnTo>
                  <a:lnTo>
                    <a:pt x="1830" y="628"/>
                  </a:lnTo>
                  <a:lnTo>
                    <a:pt x="1830" y="1735"/>
                  </a:lnTo>
                  <a:lnTo>
                    <a:pt x="2458" y="2352"/>
                  </a:lnTo>
                  <a:lnTo>
                    <a:pt x="2458" y="3714"/>
                  </a:lnTo>
                  <a:lnTo>
                    <a:pt x="3087" y="3714"/>
                  </a:lnTo>
                  <a:lnTo>
                    <a:pt x="3087" y="2353"/>
                  </a:lnTo>
                  <a:lnTo>
                    <a:pt x="3714" y="1736"/>
                  </a:lnTo>
                  <a:lnTo>
                    <a:pt x="3714" y="628"/>
                  </a:lnTo>
                  <a:lnTo>
                    <a:pt x="4315" y="628"/>
                  </a:lnTo>
                  <a:lnTo>
                    <a:pt x="4315" y="1990"/>
                  </a:lnTo>
                  <a:lnTo>
                    <a:pt x="3714" y="2608"/>
                  </a:lnTo>
                  <a:lnTo>
                    <a:pt x="3714" y="3714"/>
                  </a:lnTo>
                  <a:lnTo>
                    <a:pt x="4785" y="3714"/>
                  </a:lnTo>
                  <a:lnTo>
                    <a:pt x="5544" y="2570"/>
                  </a:lnTo>
                  <a:lnTo>
                    <a:pt x="55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5728484" y="1554618"/>
              <a:ext cx="32643" cy="79797"/>
            </a:xfrm>
            <a:custGeom>
              <a:avLst/>
              <a:gdLst/>
              <a:ahLst/>
              <a:cxnLst/>
              <a:rect l="l" t="t" r="r" b="b"/>
              <a:pathLst>
                <a:path w="929" h="2271" extrusionOk="0">
                  <a:moveTo>
                    <a:pt x="464" y="0"/>
                  </a:moveTo>
                  <a:cubicBezTo>
                    <a:pt x="208" y="0"/>
                    <a:pt x="1" y="208"/>
                    <a:pt x="1" y="463"/>
                  </a:cubicBezTo>
                  <a:lnTo>
                    <a:pt x="1" y="2270"/>
                  </a:lnTo>
                  <a:cubicBezTo>
                    <a:pt x="149" y="2200"/>
                    <a:pt x="308" y="2166"/>
                    <a:pt x="464" y="2166"/>
                  </a:cubicBezTo>
                  <a:cubicBezTo>
                    <a:pt x="625" y="2166"/>
                    <a:pt x="784" y="2202"/>
                    <a:pt x="929" y="2270"/>
                  </a:cubicBezTo>
                  <a:lnTo>
                    <a:pt x="929" y="472"/>
                  </a:lnTo>
                  <a:cubicBezTo>
                    <a:pt x="929" y="252"/>
                    <a:pt x="752" y="36"/>
                    <a:pt x="533" y="5"/>
                  </a:cubicBezTo>
                  <a:cubicBezTo>
                    <a:pt x="510" y="2"/>
                    <a:pt x="487" y="0"/>
                    <a:pt x="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82210" y="1522010"/>
              <a:ext cx="32643" cy="112440"/>
            </a:xfrm>
            <a:custGeom>
              <a:avLst/>
              <a:gdLst/>
              <a:ahLst/>
              <a:cxnLst/>
              <a:rect l="l" t="t" r="r" b="b"/>
              <a:pathLst>
                <a:path w="929" h="3200" extrusionOk="0">
                  <a:moveTo>
                    <a:pt x="466" y="0"/>
                  </a:moveTo>
                  <a:cubicBezTo>
                    <a:pt x="209" y="0"/>
                    <a:pt x="1" y="209"/>
                    <a:pt x="1" y="465"/>
                  </a:cubicBezTo>
                  <a:lnTo>
                    <a:pt x="1" y="3200"/>
                  </a:lnTo>
                  <a:cubicBezTo>
                    <a:pt x="148" y="3130"/>
                    <a:pt x="307" y="3095"/>
                    <a:pt x="465" y="3095"/>
                  </a:cubicBezTo>
                  <a:cubicBezTo>
                    <a:pt x="624" y="3095"/>
                    <a:pt x="782" y="3130"/>
                    <a:pt x="929" y="3200"/>
                  </a:cubicBezTo>
                  <a:lnTo>
                    <a:pt x="929" y="474"/>
                  </a:lnTo>
                  <a:cubicBezTo>
                    <a:pt x="929" y="254"/>
                    <a:pt x="752" y="36"/>
                    <a:pt x="533" y="5"/>
                  </a:cubicBezTo>
                  <a:cubicBezTo>
                    <a:pt x="510" y="2"/>
                    <a:pt x="488" y="0"/>
                    <a:pt x="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5836920" y="1543726"/>
              <a:ext cx="32643" cy="90725"/>
            </a:xfrm>
            <a:custGeom>
              <a:avLst/>
              <a:gdLst/>
              <a:ahLst/>
              <a:cxnLst/>
              <a:rect l="l" t="t" r="r" b="b"/>
              <a:pathLst>
                <a:path w="929" h="2582" extrusionOk="0">
                  <a:moveTo>
                    <a:pt x="464" y="1"/>
                  </a:moveTo>
                  <a:cubicBezTo>
                    <a:pt x="208" y="1"/>
                    <a:pt x="1" y="209"/>
                    <a:pt x="1" y="465"/>
                  </a:cubicBezTo>
                  <a:lnTo>
                    <a:pt x="1" y="2582"/>
                  </a:lnTo>
                  <a:cubicBezTo>
                    <a:pt x="147" y="2512"/>
                    <a:pt x="306" y="2477"/>
                    <a:pt x="465" y="2477"/>
                  </a:cubicBezTo>
                  <a:cubicBezTo>
                    <a:pt x="624" y="2477"/>
                    <a:pt x="782" y="2512"/>
                    <a:pt x="929" y="2582"/>
                  </a:cubicBezTo>
                  <a:lnTo>
                    <a:pt x="929" y="474"/>
                  </a:lnTo>
                  <a:cubicBezTo>
                    <a:pt x="929" y="253"/>
                    <a:pt x="752" y="37"/>
                    <a:pt x="533" y="6"/>
                  </a:cubicBezTo>
                  <a:cubicBezTo>
                    <a:pt x="510" y="2"/>
                    <a:pt x="487" y="1"/>
                    <a:pt x="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5890646" y="1565441"/>
              <a:ext cx="32643" cy="68975"/>
            </a:xfrm>
            <a:custGeom>
              <a:avLst/>
              <a:gdLst/>
              <a:ahLst/>
              <a:cxnLst/>
              <a:rect l="l" t="t" r="r" b="b"/>
              <a:pathLst>
                <a:path w="929" h="1963" extrusionOk="0">
                  <a:moveTo>
                    <a:pt x="465" y="1"/>
                  </a:moveTo>
                  <a:cubicBezTo>
                    <a:pt x="209" y="1"/>
                    <a:pt x="1" y="209"/>
                    <a:pt x="1" y="465"/>
                  </a:cubicBezTo>
                  <a:lnTo>
                    <a:pt x="1" y="1962"/>
                  </a:lnTo>
                  <a:cubicBezTo>
                    <a:pt x="148" y="1891"/>
                    <a:pt x="306" y="1857"/>
                    <a:pt x="463" y="1857"/>
                  </a:cubicBezTo>
                  <a:cubicBezTo>
                    <a:pt x="624" y="1857"/>
                    <a:pt x="784" y="1893"/>
                    <a:pt x="929" y="1962"/>
                  </a:cubicBezTo>
                  <a:lnTo>
                    <a:pt x="929" y="465"/>
                  </a:lnTo>
                  <a:cubicBezTo>
                    <a:pt x="929" y="209"/>
                    <a:pt x="72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5728308" y="1652232"/>
              <a:ext cx="32537" cy="32537"/>
            </a:xfrm>
            <a:custGeom>
              <a:avLst/>
              <a:gdLst/>
              <a:ahLst/>
              <a:cxnLst/>
              <a:rect l="l" t="t" r="r" b="b"/>
              <a:pathLst>
                <a:path w="926" h="926" extrusionOk="0">
                  <a:moveTo>
                    <a:pt x="463" y="1"/>
                  </a:moveTo>
                  <a:cubicBezTo>
                    <a:pt x="207" y="1"/>
                    <a:pt x="0" y="207"/>
                    <a:pt x="0" y="463"/>
                  </a:cubicBezTo>
                  <a:cubicBezTo>
                    <a:pt x="0" y="719"/>
                    <a:pt x="207" y="926"/>
                    <a:pt x="463" y="926"/>
                  </a:cubicBezTo>
                  <a:cubicBezTo>
                    <a:pt x="718" y="926"/>
                    <a:pt x="925" y="719"/>
                    <a:pt x="925" y="463"/>
                  </a:cubicBezTo>
                  <a:cubicBezTo>
                    <a:pt x="925" y="207"/>
                    <a:pt x="717"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5782491" y="1652232"/>
              <a:ext cx="32537" cy="32537"/>
            </a:xfrm>
            <a:custGeom>
              <a:avLst/>
              <a:gdLst/>
              <a:ahLst/>
              <a:cxnLst/>
              <a:rect l="l" t="t" r="r" b="b"/>
              <a:pathLst>
                <a:path w="926" h="926" extrusionOk="0">
                  <a:moveTo>
                    <a:pt x="463" y="1"/>
                  </a:moveTo>
                  <a:cubicBezTo>
                    <a:pt x="207" y="1"/>
                    <a:pt x="0" y="207"/>
                    <a:pt x="0" y="463"/>
                  </a:cubicBezTo>
                  <a:cubicBezTo>
                    <a:pt x="0" y="719"/>
                    <a:pt x="207" y="926"/>
                    <a:pt x="463" y="926"/>
                  </a:cubicBezTo>
                  <a:cubicBezTo>
                    <a:pt x="717" y="926"/>
                    <a:pt x="925" y="719"/>
                    <a:pt x="925" y="463"/>
                  </a:cubicBezTo>
                  <a:cubicBezTo>
                    <a:pt x="925" y="207"/>
                    <a:pt x="717"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5890822" y="1652232"/>
              <a:ext cx="32537" cy="32537"/>
            </a:xfrm>
            <a:custGeom>
              <a:avLst/>
              <a:gdLst/>
              <a:ahLst/>
              <a:cxnLst/>
              <a:rect l="l" t="t" r="r" b="b"/>
              <a:pathLst>
                <a:path w="926" h="926" extrusionOk="0">
                  <a:moveTo>
                    <a:pt x="463" y="1"/>
                  </a:moveTo>
                  <a:cubicBezTo>
                    <a:pt x="208" y="1"/>
                    <a:pt x="0" y="207"/>
                    <a:pt x="0" y="463"/>
                  </a:cubicBezTo>
                  <a:cubicBezTo>
                    <a:pt x="0" y="719"/>
                    <a:pt x="207" y="926"/>
                    <a:pt x="463" y="926"/>
                  </a:cubicBezTo>
                  <a:cubicBezTo>
                    <a:pt x="718" y="926"/>
                    <a:pt x="925" y="719"/>
                    <a:pt x="925" y="463"/>
                  </a:cubicBezTo>
                  <a:cubicBezTo>
                    <a:pt x="925" y="207"/>
                    <a:pt x="718"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5836604" y="1652232"/>
              <a:ext cx="32537" cy="32537"/>
            </a:xfrm>
            <a:custGeom>
              <a:avLst/>
              <a:gdLst/>
              <a:ahLst/>
              <a:cxnLst/>
              <a:rect l="l" t="t" r="r" b="b"/>
              <a:pathLst>
                <a:path w="926" h="926" extrusionOk="0">
                  <a:moveTo>
                    <a:pt x="463" y="1"/>
                  </a:moveTo>
                  <a:cubicBezTo>
                    <a:pt x="209" y="1"/>
                    <a:pt x="1" y="207"/>
                    <a:pt x="1" y="463"/>
                  </a:cubicBezTo>
                  <a:cubicBezTo>
                    <a:pt x="1" y="719"/>
                    <a:pt x="209" y="926"/>
                    <a:pt x="463" y="926"/>
                  </a:cubicBezTo>
                  <a:cubicBezTo>
                    <a:pt x="719" y="926"/>
                    <a:pt x="926" y="719"/>
                    <a:pt x="926" y="463"/>
                  </a:cubicBezTo>
                  <a:cubicBezTo>
                    <a:pt x="926" y="207"/>
                    <a:pt x="719"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5663302" y="1630517"/>
              <a:ext cx="32608" cy="36332"/>
            </a:xfrm>
            <a:custGeom>
              <a:avLst/>
              <a:gdLst/>
              <a:ahLst/>
              <a:cxnLst/>
              <a:rect l="l" t="t" r="r" b="b"/>
              <a:pathLst>
                <a:path w="928" h="1034" extrusionOk="0">
                  <a:moveTo>
                    <a:pt x="463" y="1"/>
                  </a:moveTo>
                  <a:cubicBezTo>
                    <a:pt x="207" y="1"/>
                    <a:pt x="0" y="209"/>
                    <a:pt x="0" y="464"/>
                  </a:cubicBezTo>
                  <a:lnTo>
                    <a:pt x="0" y="1034"/>
                  </a:lnTo>
                  <a:cubicBezTo>
                    <a:pt x="145" y="964"/>
                    <a:pt x="304" y="929"/>
                    <a:pt x="463" y="929"/>
                  </a:cubicBezTo>
                  <a:cubicBezTo>
                    <a:pt x="621" y="929"/>
                    <a:pt x="780" y="963"/>
                    <a:pt x="928" y="1034"/>
                  </a:cubicBezTo>
                  <a:lnTo>
                    <a:pt x="928" y="473"/>
                  </a:lnTo>
                  <a:cubicBezTo>
                    <a:pt x="928" y="253"/>
                    <a:pt x="751" y="37"/>
                    <a:pt x="532" y="6"/>
                  </a:cubicBezTo>
                  <a:cubicBezTo>
                    <a:pt x="509" y="3"/>
                    <a:pt x="486"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5663302" y="1684735"/>
              <a:ext cx="32537" cy="32537"/>
            </a:xfrm>
            <a:custGeom>
              <a:avLst/>
              <a:gdLst/>
              <a:ahLst/>
              <a:cxnLst/>
              <a:rect l="l" t="t" r="r" b="b"/>
              <a:pathLst>
                <a:path w="926" h="926" extrusionOk="0">
                  <a:moveTo>
                    <a:pt x="463" y="1"/>
                  </a:moveTo>
                  <a:cubicBezTo>
                    <a:pt x="207" y="1"/>
                    <a:pt x="0" y="209"/>
                    <a:pt x="0" y="463"/>
                  </a:cubicBezTo>
                  <a:cubicBezTo>
                    <a:pt x="0" y="719"/>
                    <a:pt x="207" y="926"/>
                    <a:pt x="463" y="926"/>
                  </a:cubicBezTo>
                  <a:cubicBezTo>
                    <a:pt x="717" y="926"/>
                    <a:pt x="925" y="719"/>
                    <a:pt x="925" y="463"/>
                  </a:cubicBezTo>
                  <a:cubicBezTo>
                    <a:pt x="925" y="207"/>
                    <a:pt x="718" y="1"/>
                    <a:pt x="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5728484" y="1702866"/>
              <a:ext cx="32643" cy="36192"/>
            </a:xfrm>
            <a:custGeom>
              <a:avLst/>
              <a:gdLst/>
              <a:ahLst/>
              <a:cxnLst/>
              <a:rect l="l" t="t" r="r" b="b"/>
              <a:pathLst>
                <a:path w="929" h="1030" extrusionOk="0">
                  <a:moveTo>
                    <a:pt x="1" y="1"/>
                  </a:moveTo>
                  <a:lnTo>
                    <a:pt x="1" y="1030"/>
                  </a:lnTo>
                  <a:lnTo>
                    <a:pt x="929" y="1030"/>
                  </a:lnTo>
                  <a:lnTo>
                    <a:pt x="929" y="1"/>
                  </a:lnTo>
                  <a:cubicBezTo>
                    <a:pt x="784" y="69"/>
                    <a:pt x="624" y="105"/>
                    <a:pt x="464" y="105"/>
                  </a:cubicBezTo>
                  <a:cubicBezTo>
                    <a:pt x="307" y="105"/>
                    <a:pt x="149" y="7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5782210" y="1702866"/>
              <a:ext cx="32643" cy="36192"/>
            </a:xfrm>
            <a:custGeom>
              <a:avLst/>
              <a:gdLst/>
              <a:ahLst/>
              <a:cxnLst/>
              <a:rect l="l" t="t" r="r" b="b"/>
              <a:pathLst>
                <a:path w="929" h="1030" extrusionOk="0">
                  <a:moveTo>
                    <a:pt x="1" y="1"/>
                  </a:moveTo>
                  <a:lnTo>
                    <a:pt x="1" y="1030"/>
                  </a:lnTo>
                  <a:lnTo>
                    <a:pt x="929" y="1030"/>
                  </a:lnTo>
                  <a:lnTo>
                    <a:pt x="929" y="1"/>
                  </a:lnTo>
                  <a:cubicBezTo>
                    <a:pt x="782" y="70"/>
                    <a:pt x="623" y="105"/>
                    <a:pt x="464" y="105"/>
                  </a:cubicBezTo>
                  <a:cubicBezTo>
                    <a:pt x="306" y="105"/>
                    <a:pt x="148" y="7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5836920" y="1702866"/>
              <a:ext cx="32643" cy="36192"/>
            </a:xfrm>
            <a:custGeom>
              <a:avLst/>
              <a:gdLst/>
              <a:ahLst/>
              <a:cxnLst/>
              <a:rect l="l" t="t" r="r" b="b"/>
              <a:pathLst>
                <a:path w="929" h="1030" extrusionOk="0">
                  <a:moveTo>
                    <a:pt x="1" y="1"/>
                  </a:moveTo>
                  <a:lnTo>
                    <a:pt x="1" y="1030"/>
                  </a:lnTo>
                  <a:lnTo>
                    <a:pt x="929" y="1030"/>
                  </a:lnTo>
                  <a:lnTo>
                    <a:pt x="929" y="1"/>
                  </a:lnTo>
                  <a:cubicBezTo>
                    <a:pt x="782" y="70"/>
                    <a:pt x="623" y="105"/>
                    <a:pt x="464" y="105"/>
                  </a:cubicBezTo>
                  <a:cubicBezTo>
                    <a:pt x="305" y="105"/>
                    <a:pt x="147" y="7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5890646" y="1702866"/>
              <a:ext cx="32643" cy="36192"/>
            </a:xfrm>
            <a:custGeom>
              <a:avLst/>
              <a:gdLst/>
              <a:ahLst/>
              <a:cxnLst/>
              <a:rect l="l" t="t" r="r" b="b"/>
              <a:pathLst>
                <a:path w="929" h="1030" extrusionOk="0">
                  <a:moveTo>
                    <a:pt x="1" y="1"/>
                  </a:moveTo>
                  <a:lnTo>
                    <a:pt x="1" y="1030"/>
                  </a:lnTo>
                  <a:lnTo>
                    <a:pt x="929" y="1030"/>
                  </a:lnTo>
                  <a:lnTo>
                    <a:pt x="929" y="1"/>
                  </a:lnTo>
                  <a:cubicBezTo>
                    <a:pt x="784" y="69"/>
                    <a:pt x="625" y="105"/>
                    <a:pt x="464" y="105"/>
                  </a:cubicBezTo>
                  <a:cubicBezTo>
                    <a:pt x="308" y="105"/>
                    <a:pt x="150" y="7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5673879" y="1727498"/>
              <a:ext cx="32608" cy="49544"/>
            </a:xfrm>
            <a:custGeom>
              <a:avLst/>
              <a:gdLst/>
              <a:ahLst/>
              <a:cxnLst/>
              <a:rect l="l" t="t" r="r" b="b"/>
              <a:pathLst>
                <a:path w="928" h="1410" extrusionOk="0">
                  <a:moveTo>
                    <a:pt x="927" y="0"/>
                  </a:moveTo>
                  <a:cubicBezTo>
                    <a:pt x="724" y="208"/>
                    <a:pt x="449" y="325"/>
                    <a:pt x="158" y="325"/>
                  </a:cubicBezTo>
                  <a:cubicBezTo>
                    <a:pt x="106" y="325"/>
                    <a:pt x="54" y="322"/>
                    <a:pt x="1" y="314"/>
                  </a:cubicBezTo>
                  <a:lnTo>
                    <a:pt x="1" y="314"/>
                  </a:lnTo>
                  <a:lnTo>
                    <a:pt x="927" y="1410"/>
                  </a:lnTo>
                  <a:lnTo>
                    <a:pt x="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38"/>
          <p:cNvGrpSpPr/>
          <p:nvPr/>
        </p:nvGrpSpPr>
        <p:grpSpPr>
          <a:xfrm>
            <a:off x="905157" y="3342903"/>
            <a:ext cx="459361" cy="450505"/>
            <a:chOff x="3162241" y="3336368"/>
            <a:chExt cx="375694" cy="368421"/>
          </a:xfrm>
        </p:grpSpPr>
        <p:sp>
          <p:nvSpPr>
            <p:cNvPr id="548" name="Google Shape;548;p38"/>
            <p:cNvSpPr/>
            <p:nvPr/>
          </p:nvSpPr>
          <p:spPr>
            <a:xfrm>
              <a:off x="3272680" y="3382434"/>
              <a:ext cx="61139" cy="61174"/>
            </a:xfrm>
            <a:custGeom>
              <a:avLst/>
              <a:gdLst/>
              <a:ahLst/>
              <a:cxnLst/>
              <a:rect l="l" t="t" r="r" b="b"/>
              <a:pathLst>
                <a:path w="1740" h="1741" extrusionOk="0">
                  <a:moveTo>
                    <a:pt x="871" y="0"/>
                  </a:moveTo>
                  <a:lnTo>
                    <a:pt x="1" y="870"/>
                  </a:lnTo>
                  <a:lnTo>
                    <a:pt x="871" y="1740"/>
                  </a:lnTo>
                  <a:lnTo>
                    <a:pt x="1739" y="870"/>
                  </a:lnTo>
                  <a:lnTo>
                    <a:pt x="8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3226860" y="3336649"/>
              <a:ext cx="61139" cy="61104"/>
            </a:xfrm>
            <a:custGeom>
              <a:avLst/>
              <a:gdLst/>
              <a:ahLst/>
              <a:cxnLst/>
              <a:rect l="l" t="t" r="r" b="b"/>
              <a:pathLst>
                <a:path w="1740" h="1739" extrusionOk="0">
                  <a:moveTo>
                    <a:pt x="871" y="0"/>
                  </a:moveTo>
                  <a:lnTo>
                    <a:pt x="1" y="869"/>
                  </a:lnTo>
                  <a:lnTo>
                    <a:pt x="871" y="1739"/>
                  </a:lnTo>
                  <a:lnTo>
                    <a:pt x="1739" y="869"/>
                  </a:lnTo>
                  <a:lnTo>
                    <a:pt x="8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3181040" y="3382434"/>
              <a:ext cx="61104" cy="61174"/>
            </a:xfrm>
            <a:custGeom>
              <a:avLst/>
              <a:gdLst/>
              <a:ahLst/>
              <a:cxnLst/>
              <a:rect l="l" t="t" r="r" b="b"/>
              <a:pathLst>
                <a:path w="1739" h="1741" extrusionOk="0">
                  <a:moveTo>
                    <a:pt x="870" y="0"/>
                  </a:moveTo>
                  <a:lnTo>
                    <a:pt x="0" y="870"/>
                  </a:lnTo>
                  <a:lnTo>
                    <a:pt x="870" y="1740"/>
                  </a:lnTo>
                  <a:lnTo>
                    <a:pt x="1739" y="870"/>
                  </a:lnTo>
                  <a:lnTo>
                    <a:pt x="8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3226860" y="3428254"/>
              <a:ext cx="61139" cy="61104"/>
            </a:xfrm>
            <a:custGeom>
              <a:avLst/>
              <a:gdLst/>
              <a:ahLst/>
              <a:cxnLst/>
              <a:rect l="l" t="t" r="r" b="b"/>
              <a:pathLst>
                <a:path w="1740" h="1739" extrusionOk="0">
                  <a:moveTo>
                    <a:pt x="871" y="0"/>
                  </a:moveTo>
                  <a:lnTo>
                    <a:pt x="1" y="870"/>
                  </a:lnTo>
                  <a:lnTo>
                    <a:pt x="871" y="1739"/>
                  </a:lnTo>
                  <a:lnTo>
                    <a:pt x="1739" y="870"/>
                  </a:lnTo>
                  <a:lnTo>
                    <a:pt x="8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3425425" y="3535214"/>
              <a:ext cx="61139" cy="61139"/>
            </a:xfrm>
            <a:custGeom>
              <a:avLst/>
              <a:gdLst/>
              <a:ahLst/>
              <a:cxnLst/>
              <a:rect l="l" t="t" r="r" b="b"/>
              <a:pathLst>
                <a:path w="1740" h="1740" extrusionOk="0">
                  <a:moveTo>
                    <a:pt x="869" y="1"/>
                  </a:moveTo>
                  <a:lnTo>
                    <a:pt x="1" y="869"/>
                  </a:lnTo>
                  <a:lnTo>
                    <a:pt x="869" y="1739"/>
                  </a:lnTo>
                  <a:lnTo>
                    <a:pt x="1739" y="869"/>
                  </a:lnTo>
                  <a:lnTo>
                    <a:pt x="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3425390" y="3626819"/>
              <a:ext cx="61174" cy="61174"/>
            </a:xfrm>
            <a:custGeom>
              <a:avLst/>
              <a:gdLst/>
              <a:ahLst/>
              <a:cxnLst/>
              <a:rect l="l" t="t" r="r" b="b"/>
              <a:pathLst>
                <a:path w="1741" h="1741" extrusionOk="0">
                  <a:moveTo>
                    <a:pt x="870" y="1"/>
                  </a:moveTo>
                  <a:lnTo>
                    <a:pt x="0" y="871"/>
                  </a:lnTo>
                  <a:lnTo>
                    <a:pt x="870" y="1740"/>
                  </a:lnTo>
                  <a:lnTo>
                    <a:pt x="1740" y="871"/>
                  </a:lnTo>
                  <a:lnTo>
                    <a:pt x="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3471210" y="3581034"/>
              <a:ext cx="61174" cy="61139"/>
            </a:xfrm>
            <a:custGeom>
              <a:avLst/>
              <a:gdLst/>
              <a:ahLst/>
              <a:cxnLst/>
              <a:rect l="l" t="t" r="r" b="b"/>
              <a:pathLst>
                <a:path w="1741" h="1740" extrusionOk="0">
                  <a:moveTo>
                    <a:pt x="871" y="1"/>
                  </a:moveTo>
                  <a:lnTo>
                    <a:pt x="1" y="869"/>
                  </a:lnTo>
                  <a:lnTo>
                    <a:pt x="871" y="1739"/>
                  </a:lnTo>
                  <a:lnTo>
                    <a:pt x="1741" y="869"/>
                  </a:lnTo>
                  <a:lnTo>
                    <a:pt x="8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3379605" y="3580999"/>
              <a:ext cx="61139" cy="61174"/>
            </a:xfrm>
            <a:custGeom>
              <a:avLst/>
              <a:gdLst/>
              <a:ahLst/>
              <a:cxnLst/>
              <a:rect l="l" t="t" r="r" b="b"/>
              <a:pathLst>
                <a:path w="1740" h="1741" extrusionOk="0">
                  <a:moveTo>
                    <a:pt x="869" y="0"/>
                  </a:moveTo>
                  <a:lnTo>
                    <a:pt x="1" y="870"/>
                  </a:lnTo>
                  <a:lnTo>
                    <a:pt x="869" y="1740"/>
                  </a:lnTo>
                  <a:lnTo>
                    <a:pt x="1739" y="870"/>
                  </a:lnTo>
                  <a:lnTo>
                    <a:pt x="8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3364074" y="3336368"/>
              <a:ext cx="173860" cy="168555"/>
            </a:xfrm>
            <a:custGeom>
              <a:avLst/>
              <a:gdLst/>
              <a:ahLst/>
              <a:cxnLst/>
              <a:rect l="l" t="t" r="r" b="b"/>
              <a:pathLst>
                <a:path w="4948" h="4797" extrusionOk="0">
                  <a:moveTo>
                    <a:pt x="3262" y="1"/>
                  </a:moveTo>
                  <a:cubicBezTo>
                    <a:pt x="2868" y="1"/>
                    <a:pt x="2475" y="150"/>
                    <a:pt x="2175" y="450"/>
                  </a:cubicBezTo>
                  <a:lnTo>
                    <a:pt x="1522" y="1101"/>
                  </a:lnTo>
                  <a:lnTo>
                    <a:pt x="2392" y="1971"/>
                  </a:lnTo>
                  <a:lnTo>
                    <a:pt x="1958" y="2406"/>
                  </a:lnTo>
                  <a:lnTo>
                    <a:pt x="871" y="1319"/>
                  </a:lnTo>
                  <a:lnTo>
                    <a:pt x="1" y="2189"/>
                  </a:lnTo>
                  <a:lnTo>
                    <a:pt x="2609" y="4797"/>
                  </a:lnTo>
                  <a:lnTo>
                    <a:pt x="3479" y="3927"/>
                  </a:lnTo>
                  <a:lnTo>
                    <a:pt x="2392" y="2841"/>
                  </a:lnTo>
                  <a:lnTo>
                    <a:pt x="2826" y="2406"/>
                  </a:lnTo>
                  <a:lnTo>
                    <a:pt x="3696" y="3276"/>
                  </a:lnTo>
                  <a:lnTo>
                    <a:pt x="4349" y="2623"/>
                  </a:lnTo>
                  <a:cubicBezTo>
                    <a:pt x="4947" y="2023"/>
                    <a:pt x="4947" y="1049"/>
                    <a:pt x="4349" y="450"/>
                  </a:cubicBezTo>
                  <a:cubicBezTo>
                    <a:pt x="4050" y="150"/>
                    <a:pt x="3656" y="1"/>
                    <a:pt x="3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3250121" y="3428500"/>
              <a:ext cx="190410" cy="190410"/>
            </a:xfrm>
            <a:custGeom>
              <a:avLst/>
              <a:gdLst/>
              <a:ahLst/>
              <a:cxnLst/>
              <a:rect l="l" t="t" r="r" b="b"/>
              <a:pathLst>
                <a:path w="5419" h="5419" extrusionOk="0">
                  <a:moveTo>
                    <a:pt x="2810" y="1"/>
                  </a:moveTo>
                  <a:lnTo>
                    <a:pt x="1947" y="863"/>
                  </a:lnTo>
                  <a:lnTo>
                    <a:pt x="1513" y="428"/>
                  </a:lnTo>
                  <a:lnTo>
                    <a:pt x="1079" y="863"/>
                  </a:lnTo>
                  <a:lnTo>
                    <a:pt x="1513" y="1298"/>
                  </a:lnTo>
                  <a:lnTo>
                    <a:pt x="0" y="2810"/>
                  </a:lnTo>
                  <a:lnTo>
                    <a:pt x="2609" y="5418"/>
                  </a:lnTo>
                  <a:lnTo>
                    <a:pt x="4121" y="3906"/>
                  </a:lnTo>
                  <a:lnTo>
                    <a:pt x="4556" y="4340"/>
                  </a:lnTo>
                  <a:lnTo>
                    <a:pt x="4991" y="3906"/>
                  </a:lnTo>
                  <a:lnTo>
                    <a:pt x="4556" y="3472"/>
                  </a:lnTo>
                  <a:lnTo>
                    <a:pt x="5418" y="2609"/>
                  </a:lnTo>
                  <a:lnTo>
                    <a:pt x="28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3162241" y="3565433"/>
              <a:ext cx="141358" cy="139355"/>
            </a:xfrm>
            <a:custGeom>
              <a:avLst/>
              <a:gdLst/>
              <a:ahLst/>
              <a:cxnLst/>
              <a:rect l="l" t="t" r="r" b="b"/>
              <a:pathLst>
                <a:path w="4023" h="3966" extrusionOk="0">
                  <a:moveTo>
                    <a:pt x="2719" y="0"/>
                  </a:moveTo>
                  <a:lnTo>
                    <a:pt x="2258" y="463"/>
                  </a:lnTo>
                  <a:cubicBezTo>
                    <a:pt x="2064" y="348"/>
                    <a:pt x="1847" y="291"/>
                    <a:pt x="1630" y="291"/>
                  </a:cubicBezTo>
                  <a:cubicBezTo>
                    <a:pt x="1315" y="291"/>
                    <a:pt x="1001" y="411"/>
                    <a:pt x="761" y="651"/>
                  </a:cubicBezTo>
                  <a:lnTo>
                    <a:pt x="1849" y="1740"/>
                  </a:lnTo>
                  <a:lnTo>
                    <a:pt x="1112" y="2476"/>
                  </a:lnTo>
                  <a:cubicBezTo>
                    <a:pt x="1026" y="2444"/>
                    <a:pt x="935" y="2428"/>
                    <a:pt x="843" y="2428"/>
                  </a:cubicBezTo>
                  <a:cubicBezTo>
                    <a:pt x="647" y="2428"/>
                    <a:pt x="451" y="2503"/>
                    <a:pt x="300" y="2653"/>
                  </a:cubicBezTo>
                  <a:cubicBezTo>
                    <a:pt x="0" y="2954"/>
                    <a:pt x="0" y="3441"/>
                    <a:pt x="300" y="3740"/>
                  </a:cubicBezTo>
                  <a:cubicBezTo>
                    <a:pt x="451" y="3890"/>
                    <a:pt x="647" y="3966"/>
                    <a:pt x="844" y="3966"/>
                  </a:cubicBezTo>
                  <a:cubicBezTo>
                    <a:pt x="1040" y="3966"/>
                    <a:pt x="1237" y="3890"/>
                    <a:pt x="1386" y="3740"/>
                  </a:cubicBezTo>
                  <a:cubicBezTo>
                    <a:pt x="1612" y="3514"/>
                    <a:pt x="1669" y="3183"/>
                    <a:pt x="1554" y="2905"/>
                  </a:cubicBezTo>
                  <a:lnTo>
                    <a:pt x="2284" y="2174"/>
                  </a:lnTo>
                  <a:lnTo>
                    <a:pt x="3370" y="3260"/>
                  </a:lnTo>
                  <a:cubicBezTo>
                    <a:pt x="3773" y="2855"/>
                    <a:pt x="3837" y="2238"/>
                    <a:pt x="3560" y="1767"/>
                  </a:cubicBezTo>
                  <a:lnTo>
                    <a:pt x="4023" y="1304"/>
                  </a:lnTo>
                  <a:lnTo>
                    <a:pt x="27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8"/>
          <p:cNvGrpSpPr/>
          <p:nvPr/>
        </p:nvGrpSpPr>
        <p:grpSpPr>
          <a:xfrm>
            <a:off x="3621229" y="3338518"/>
            <a:ext cx="459356" cy="459275"/>
            <a:chOff x="6423902" y="3336368"/>
            <a:chExt cx="368487" cy="368452"/>
          </a:xfrm>
        </p:grpSpPr>
        <p:sp>
          <p:nvSpPr>
            <p:cNvPr id="560" name="Google Shape;560;p38"/>
            <p:cNvSpPr/>
            <p:nvPr/>
          </p:nvSpPr>
          <p:spPr>
            <a:xfrm>
              <a:off x="6575629" y="3488094"/>
              <a:ext cx="65075" cy="65040"/>
            </a:xfrm>
            <a:custGeom>
              <a:avLst/>
              <a:gdLst/>
              <a:ahLst/>
              <a:cxnLst/>
              <a:rect l="l" t="t" r="r" b="b"/>
              <a:pathLst>
                <a:path w="1852" h="1851" extrusionOk="0">
                  <a:moveTo>
                    <a:pt x="1226" y="596"/>
                  </a:moveTo>
                  <a:lnTo>
                    <a:pt x="1226" y="1226"/>
                  </a:lnTo>
                  <a:lnTo>
                    <a:pt x="598" y="1226"/>
                  </a:lnTo>
                  <a:lnTo>
                    <a:pt x="598" y="596"/>
                  </a:lnTo>
                  <a:close/>
                  <a:moveTo>
                    <a:pt x="925" y="0"/>
                  </a:moveTo>
                  <a:cubicBezTo>
                    <a:pt x="415" y="0"/>
                    <a:pt x="0" y="414"/>
                    <a:pt x="0" y="925"/>
                  </a:cubicBezTo>
                  <a:cubicBezTo>
                    <a:pt x="0" y="1435"/>
                    <a:pt x="415" y="1850"/>
                    <a:pt x="925" y="1850"/>
                  </a:cubicBezTo>
                  <a:cubicBezTo>
                    <a:pt x="1437" y="1850"/>
                    <a:pt x="1852" y="1435"/>
                    <a:pt x="1852" y="925"/>
                  </a:cubicBezTo>
                  <a:cubicBezTo>
                    <a:pt x="1852" y="415"/>
                    <a:pt x="1435" y="0"/>
                    <a:pt x="9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6423902" y="3336368"/>
              <a:ext cx="368487" cy="368452"/>
            </a:xfrm>
            <a:custGeom>
              <a:avLst/>
              <a:gdLst/>
              <a:ahLst/>
              <a:cxnLst/>
              <a:rect l="l" t="t" r="r" b="b"/>
              <a:pathLst>
                <a:path w="10487" h="10486" extrusionOk="0">
                  <a:moveTo>
                    <a:pt x="5243" y="3701"/>
                  </a:moveTo>
                  <a:cubicBezTo>
                    <a:pt x="6094" y="3701"/>
                    <a:pt x="6785" y="4393"/>
                    <a:pt x="6785" y="5243"/>
                  </a:cubicBezTo>
                  <a:cubicBezTo>
                    <a:pt x="6785" y="6092"/>
                    <a:pt x="6094" y="6784"/>
                    <a:pt x="5243" y="6784"/>
                  </a:cubicBezTo>
                  <a:cubicBezTo>
                    <a:pt x="4394" y="6784"/>
                    <a:pt x="3702" y="6092"/>
                    <a:pt x="3702" y="5243"/>
                  </a:cubicBezTo>
                  <a:cubicBezTo>
                    <a:pt x="3702" y="4393"/>
                    <a:pt x="4394" y="3701"/>
                    <a:pt x="5243" y="3701"/>
                  </a:cubicBezTo>
                  <a:close/>
                  <a:moveTo>
                    <a:pt x="1" y="1"/>
                  </a:moveTo>
                  <a:lnTo>
                    <a:pt x="1" y="2276"/>
                  </a:lnTo>
                  <a:lnTo>
                    <a:pt x="930" y="3206"/>
                  </a:lnTo>
                  <a:lnTo>
                    <a:pt x="930" y="4315"/>
                  </a:lnTo>
                  <a:lnTo>
                    <a:pt x="936" y="4315"/>
                  </a:lnTo>
                  <a:cubicBezTo>
                    <a:pt x="471" y="4712"/>
                    <a:pt x="199" y="5020"/>
                    <a:pt x="184" y="5039"/>
                  </a:cubicBezTo>
                  <a:lnTo>
                    <a:pt x="4" y="5243"/>
                  </a:lnTo>
                  <a:lnTo>
                    <a:pt x="184" y="5447"/>
                  </a:lnTo>
                  <a:cubicBezTo>
                    <a:pt x="200" y="5465"/>
                    <a:pt x="471" y="5773"/>
                    <a:pt x="936" y="6171"/>
                  </a:cubicBezTo>
                  <a:lnTo>
                    <a:pt x="930" y="6171"/>
                  </a:lnTo>
                  <a:lnTo>
                    <a:pt x="930" y="7276"/>
                  </a:lnTo>
                  <a:lnTo>
                    <a:pt x="1" y="8201"/>
                  </a:lnTo>
                  <a:lnTo>
                    <a:pt x="1" y="10485"/>
                  </a:lnTo>
                  <a:lnTo>
                    <a:pt x="630" y="10485"/>
                  </a:lnTo>
                  <a:lnTo>
                    <a:pt x="630" y="8454"/>
                  </a:lnTo>
                  <a:lnTo>
                    <a:pt x="1558" y="7529"/>
                  </a:lnTo>
                  <a:lnTo>
                    <a:pt x="1558" y="6651"/>
                  </a:lnTo>
                  <a:cubicBezTo>
                    <a:pt x="1852" y="6870"/>
                    <a:pt x="2150" y="7065"/>
                    <a:pt x="2459" y="7239"/>
                  </a:cubicBezTo>
                  <a:lnTo>
                    <a:pt x="2459" y="7890"/>
                  </a:lnTo>
                  <a:lnTo>
                    <a:pt x="1558" y="8815"/>
                  </a:lnTo>
                  <a:lnTo>
                    <a:pt x="1558" y="10485"/>
                  </a:lnTo>
                  <a:lnTo>
                    <a:pt x="2159" y="10485"/>
                  </a:lnTo>
                  <a:lnTo>
                    <a:pt x="2159" y="9071"/>
                  </a:lnTo>
                  <a:lnTo>
                    <a:pt x="3087" y="8146"/>
                  </a:lnTo>
                  <a:lnTo>
                    <a:pt x="3087" y="7539"/>
                  </a:lnTo>
                  <a:cubicBezTo>
                    <a:pt x="3398" y="7673"/>
                    <a:pt x="3708" y="7779"/>
                    <a:pt x="4015" y="7858"/>
                  </a:cubicBezTo>
                  <a:lnTo>
                    <a:pt x="4015" y="8507"/>
                  </a:lnTo>
                  <a:lnTo>
                    <a:pt x="3087" y="9432"/>
                  </a:lnTo>
                  <a:lnTo>
                    <a:pt x="3087" y="10485"/>
                  </a:lnTo>
                  <a:lnTo>
                    <a:pt x="3688" y="10485"/>
                  </a:lnTo>
                  <a:lnTo>
                    <a:pt x="3688" y="9687"/>
                  </a:lnTo>
                  <a:lnTo>
                    <a:pt x="4616" y="8762"/>
                  </a:lnTo>
                  <a:lnTo>
                    <a:pt x="4616" y="7977"/>
                  </a:lnTo>
                  <a:cubicBezTo>
                    <a:pt x="4823" y="8003"/>
                    <a:pt x="5026" y="8017"/>
                    <a:pt x="5230" y="8017"/>
                  </a:cubicBezTo>
                  <a:cubicBezTo>
                    <a:pt x="5432" y="8017"/>
                    <a:pt x="5635" y="8004"/>
                    <a:pt x="5845" y="7977"/>
                  </a:cubicBezTo>
                  <a:lnTo>
                    <a:pt x="5845" y="8762"/>
                  </a:lnTo>
                  <a:lnTo>
                    <a:pt x="6773" y="9687"/>
                  </a:lnTo>
                  <a:lnTo>
                    <a:pt x="6773" y="10485"/>
                  </a:lnTo>
                  <a:lnTo>
                    <a:pt x="7401" y="10485"/>
                  </a:lnTo>
                  <a:lnTo>
                    <a:pt x="7401" y="9432"/>
                  </a:lnTo>
                  <a:lnTo>
                    <a:pt x="6473" y="8507"/>
                  </a:lnTo>
                  <a:lnTo>
                    <a:pt x="6473" y="7858"/>
                  </a:lnTo>
                  <a:cubicBezTo>
                    <a:pt x="6781" y="7779"/>
                    <a:pt x="7090" y="7673"/>
                    <a:pt x="7401" y="7539"/>
                  </a:cubicBezTo>
                  <a:lnTo>
                    <a:pt x="7401" y="8146"/>
                  </a:lnTo>
                  <a:lnTo>
                    <a:pt x="8329" y="9071"/>
                  </a:lnTo>
                  <a:lnTo>
                    <a:pt x="8329" y="10485"/>
                  </a:lnTo>
                  <a:lnTo>
                    <a:pt x="8930" y="10485"/>
                  </a:lnTo>
                  <a:lnTo>
                    <a:pt x="8930" y="8815"/>
                  </a:lnTo>
                  <a:lnTo>
                    <a:pt x="8029" y="7890"/>
                  </a:lnTo>
                  <a:lnTo>
                    <a:pt x="8029" y="7239"/>
                  </a:lnTo>
                  <a:cubicBezTo>
                    <a:pt x="8339" y="7065"/>
                    <a:pt x="8637" y="6869"/>
                    <a:pt x="8930" y="6651"/>
                  </a:cubicBezTo>
                  <a:lnTo>
                    <a:pt x="8930" y="7527"/>
                  </a:lnTo>
                  <a:lnTo>
                    <a:pt x="9858" y="8455"/>
                  </a:lnTo>
                  <a:lnTo>
                    <a:pt x="9858" y="10485"/>
                  </a:lnTo>
                  <a:lnTo>
                    <a:pt x="10487" y="10485"/>
                  </a:lnTo>
                  <a:lnTo>
                    <a:pt x="10487" y="8209"/>
                  </a:lnTo>
                  <a:lnTo>
                    <a:pt x="9557" y="7281"/>
                  </a:lnTo>
                  <a:lnTo>
                    <a:pt x="9557" y="6171"/>
                  </a:lnTo>
                  <a:lnTo>
                    <a:pt x="9553" y="6171"/>
                  </a:lnTo>
                  <a:cubicBezTo>
                    <a:pt x="10017" y="5773"/>
                    <a:pt x="10289" y="5465"/>
                    <a:pt x="10304" y="5447"/>
                  </a:cubicBezTo>
                  <a:lnTo>
                    <a:pt x="10484" y="5243"/>
                  </a:lnTo>
                  <a:lnTo>
                    <a:pt x="10304" y="5038"/>
                  </a:lnTo>
                  <a:cubicBezTo>
                    <a:pt x="10289" y="5020"/>
                    <a:pt x="10017" y="4712"/>
                    <a:pt x="9553" y="4314"/>
                  </a:cubicBezTo>
                  <a:lnTo>
                    <a:pt x="9557" y="4314"/>
                  </a:lnTo>
                  <a:lnTo>
                    <a:pt x="9557" y="3204"/>
                  </a:lnTo>
                  <a:lnTo>
                    <a:pt x="10487" y="2276"/>
                  </a:lnTo>
                  <a:lnTo>
                    <a:pt x="10487" y="1"/>
                  </a:lnTo>
                  <a:lnTo>
                    <a:pt x="9858" y="1"/>
                  </a:lnTo>
                  <a:lnTo>
                    <a:pt x="9858" y="2031"/>
                  </a:lnTo>
                  <a:lnTo>
                    <a:pt x="8930" y="2956"/>
                  </a:lnTo>
                  <a:lnTo>
                    <a:pt x="8930" y="3835"/>
                  </a:lnTo>
                  <a:cubicBezTo>
                    <a:pt x="8638" y="3616"/>
                    <a:pt x="8339" y="3421"/>
                    <a:pt x="8029" y="3246"/>
                  </a:cubicBezTo>
                  <a:lnTo>
                    <a:pt x="8029" y="2596"/>
                  </a:lnTo>
                  <a:lnTo>
                    <a:pt x="8930" y="1670"/>
                  </a:lnTo>
                  <a:lnTo>
                    <a:pt x="8930" y="1"/>
                  </a:lnTo>
                  <a:lnTo>
                    <a:pt x="8329" y="1"/>
                  </a:lnTo>
                  <a:lnTo>
                    <a:pt x="8329" y="1415"/>
                  </a:lnTo>
                  <a:lnTo>
                    <a:pt x="7401" y="2340"/>
                  </a:lnTo>
                  <a:lnTo>
                    <a:pt x="7401" y="2946"/>
                  </a:lnTo>
                  <a:cubicBezTo>
                    <a:pt x="7090" y="2813"/>
                    <a:pt x="6779" y="2706"/>
                    <a:pt x="6473" y="2629"/>
                  </a:cubicBezTo>
                  <a:lnTo>
                    <a:pt x="6473" y="1979"/>
                  </a:lnTo>
                  <a:lnTo>
                    <a:pt x="7401" y="1054"/>
                  </a:lnTo>
                  <a:lnTo>
                    <a:pt x="7401" y="1"/>
                  </a:lnTo>
                  <a:lnTo>
                    <a:pt x="6800" y="1"/>
                  </a:lnTo>
                  <a:lnTo>
                    <a:pt x="6800" y="798"/>
                  </a:lnTo>
                  <a:lnTo>
                    <a:pt x="5872" y="1723"/>
                  </a:lnTo>
                  <a:lnTo>
                    <a:pt x="5872" y="2510"/>
                  </a:lnTo>
                  <a:cubicBezTo>
                    <a:pt x="5660" y="2482"/>
                    <a:pt x="5452" y="2468"/>
                    <a:pt x="5244" y="2468"/>
                  </a:cubicBezTo>
                  <a:cubicBezTo>
                    <a:pt x="5038" y="2468"/>
                    <a:pt x="4831" y="2482"/>
                    <a:pt x="4616" y="2510"/>
                  </a:cubicBezTo>
                  <a:lnTo>
                    <a:pt x="4616" y="1723"/>
                  </a:lnTo>
                  <a:lnTo>
                    <a:pt x="3688" y="798"/>
                  </a:lnTo>
                  <a:lnTo>
                    <a:pt x="3688" y="1"/>
                  </a:lnTo>
                  <a:lnTo>
                    <a:pt x="3087" y="1"/>
                  </a:lnTo>
                  <a:lnTo>
                    <a:pt x="3087" y="1054"/>
                  </a:lnTo>
                  <a:lnTo>
                    <a:pt x="4015" y="1979"/>
                  </a:lnTo>
                  <a:lnTo>
                    <a:pt x="4015" y="2629"/>
                  </a:lnTo>
                  <a:cubicBezTo>
                    <a:pt x="3708" y="2706"/>
                    <a:pt x="3398" y="2813"/>
                    <a:pt x="3087" y="2946"/>
                  </a:cubicBezTo>
                  <a:lnTo>
                    <a:pt x="3087" y="2340"/>
                  </a:lnTo>
                  <a:lnTo>
                    <a:pt x="2159" y="1415"/>
                  </a:lnTo>
                  <a:lnTo>
                    <a:pt x="2159" y="1"/>
                  </a:lnTo>
                  <a:lnTo>
                    <a:pt x="1558" y="1"/>
                  </a:lnTo>
                  <a:lnTo>
                    <a:pt x="1558" y="1670"/>
                  </a:lnTo>
                  <a:lnTo>
                    <a:pt x="2459" y="2596"/>
                  </a:lnTo>
                  <a:lnTo>
                    <a:pt x="2459" y="3246"/>
                  </a:lnTo>
                  <a:cubicBezTo>
                    <a:pt x="2148" y="3420"/>
                    <a:pt x="1851" y="3616"/>
                    <a:pt x="1558" y="3835"/>
                  </a:cubicBezTo>
                  <a:lnTo>
                    <a:pt x="1558" y="2959"/>
                  </a:lnTo>
                  <a:lnTo>
                    <a:pt x="630" y="2029"/>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38"/>
          <p:cNvGrpSpPr/>
          <p:nvPr/>
        </p:nvGrpSpPr>
        <p:grpSpPr>
          <a:xfrm>
            <a:off x="6337275" y="3338477"/>
            <a:ext cx="459312" cy="459356"/>
            <a:chOff x="6423902" y="3936527"/>
            <a:chExt cx="368452" cy="368458"/>
          </a:xfrm>
        </p:grpSpPr>
        <p:sp>
          <p:nvSpPr>
            <p:cNvPr id="563" name="Google Shape;563;p38"/>
            <p:cNvSpPr/>
            <p:nvPr/>
          </p:nvSpPr>
          <p:spPr>
            <a:xfrm>
              <a:off x="6423902" y="4207055"/>
              <a:ext cx="368452" cy="32643"/>
            </a:xfrm>
            <a:custGeom>
              <a:avLst/>
              <a:gdLst/>
              <a:ahLst/>
              <a:cxnLst/>
              <a:rect l="l" t="t" r="r" b="b"/>
              <a:pathLst>
                <a:path w="10486" h="929" extrusionOk="0">
                  <a:moveTo>
                    <a:pt x="1" y="1"/>
                  </a:moveTo>
                  <a:lnTo>
                    <a:pt x="1" y="929"/>
                  </a:lnTo>
                  <a:lnTo>
                    <a:pt x="10485" y="929"/>
                  </a:lnTo>
                  <a:lnTo>
                    <a:pt x="10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6489189" y="4093875"/>
              <a:ext cx="22066" cy="32643"/>
            </a:xfrm>
            <a:custGeom>
              <a:avLst/>
              <a:gdLst/>
              <a:ahLst/>
              <a:cxnLst/>
              <a:rect l="l" t="t" r="r" b="b"/>
              <a:pathLst>
                <a:path w="628" h="929" extrusionOk="0">
                  <a:moveTo>
                    <a:pt x="0" y="1"/>
                  </a:moveTo>
                  <a:lnTo>
                    <a:pt x="0" y="929"/>
                  </a:lnTo>
                  <a:lnTo>
                    <a:pt x="628" y="929"/>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6661823" y="3996016"/>
              <a:ext cx="22172" cy="32643"/>
            </a:xfrm>
            <a:custGeom>
              <a:avLst/>
              <a:gdLst/>
              <a:ahLst/>
              <a:cxnLst/>
              <a:rect l="l" t="t" r="r" b="b"/>
              <a:pathLst>
                <a:path w="631" h="929" extrusionOk="0">
                  <a:moveTo>
                    <a:pt x="1" y="0"/>
                  </a:moveTo>
                  <a:lnTo>
                    <a:pt x="1" y="928"/>
                  </a:lnTo>
                  <a:lnTo>
                    <a:pt x="630" y="928"/>
                  </a:lnTo>
                  <a:lnTo>
                    <a:pt x="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6618673" y="4093875"/>
              <a:ext cx="22101" cy="32643"/>
            </a:xfrm>
            <a:custGeom>
              <a:avLst/>
              <a:gdLst/>
              <a:ahLst/>
              <a:cxnLst/>
              <a:rect l="l" t="t" r="r" b="b"/>
              <a:pathLst>
                <a:path w="629" h="929" extrusionOk="0">
                  <a:moveTo>
                    <a:pt x="1" y="1"/>
                  </a:moveTo>
                  <a:lnTo>
                    <a:pt x="1" y="929"/>
                  </a:lnTo>
                  <a:lnTo>
                    <a:pt x="628" y="929"/>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6532339" y="3996016"/>
              <a:ext cx="22101" cy="32643"/>
            </a:xfrm>
            <a:custGeom>
              <a:avLst/>
              <a:gdLst/>
              <a:ahLst/>
              <a:cxnLst/>
              <a:rect l="l" t="t" r="r" b="b"/>
              <a:pathLst>
                <a:path w="629" h="929" extrusionOk="0">
                  <a:moveTo>
                    <a:pt x="1" y="0"/>
                  </a:moveTo>
                  <a:lnTo>
                    <a:pt x="1" y="928"/>
                  </a:lnTo>
                  <a:lnTo>
                    <a:pt x="628" y="928"/>
                  </a:lnTo>
                  <a:lnTo>
                    <a:pt x="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6423902" y="3936527"/>
              <a:ext cx="368452" cy="249441"/>
            </a:xfrm>
            <a:custGeom>
              <a:avLst/>
              <a:gdLst/>
              <a:ahLst/>
              <a:cxnLst/>
              <a:rect l="l" t="t" r="r" b="b"/>
              <a:pathLst>
                <a:path w="10486" h="7099" extrusionOk="0">
                  <a:moveTo>
                    <a:pt x="1858" y="1092"/>
                  </a:moveTo>
                  <a:lnTo>
                    <a:pt x="1858" y="3250"/>
                  </a:lnTo>
                  <a:lnTo>
                    <a:pt x="1231" y="3250"/>
                  </a:lnTo>
                  <a:lnTo>
                    <a:pt x="1231" y="1092"/>
                  </a:lnTo>
                  <a:close/>
                  <a:moveTo>
                    <a:pt x="4315" y="1092"/>
                  </a:moveTo>
                  <a:lnTo>
                    <a:pt x="4315" y="3250"/>
                  </a:lnTo>
                  <a:lnTo>
                    <a:pt x="2459" y="3250"/>
                  </a:lnTo>
                  <a:lnTo>
                    <a:pt x="2459" y="1092"/>
                  </a:lnTo>
                  <a:close/>
                  <a:moveTo>
                    <a:pt x="5544" y="1092"/>
                  </a:moveTo>
                  <a:lnTo>
                    <a:pt x="5544" y="3250"/>
                  </a:lnTo>
                  <a:lnTo>
                    <a:pt x="4916" y="3250"/>
                  </a:lnTo>
                  <a:lnTo>
                    <a:pt x="4916" y="1092"/>
                  </a:lnTo>
                  <a:close/>
                  <a:moveTo>
                    <a:pt x="8029" y="1092"/>
                  </a:moveTo>
                  <a:lnTo>
                    <a:pt x="8029" y="3250"/>
                  </a:lnTo>
                  <a:lnTo>
                    <a:pt x="6173" y="3250"/>
                  </a:lnTo>
                  <a:lnTo>
                    <a:pt x="6173" y="1092"/>
                  </a:lnTo>
                  <a:close/>
                  <a:moveTo>
                    <a:pt x="9257" y="1092"/>
                  </a:moveTo>
                  <a:lnTo>
                    <a:pt x="9257" y="3250"/>
                  </a:lnTo>
                  <a:lnTo>
                    <a:pt x="8629" y="3250"/>
                  </a:lnTo>
                  <a:lnTo>
                    <a:pt x="8629" y="1092"/>
                  </a:lnTo>
                  <a:close/>
                  <a:moveTo>
                    <a:pt x="3087" y="3851"/>
                  </a:moveTo>
                  <a:lnTo>
                    <a:pt x="3087" y="6007"/>
                  </a:lnTo>
                  <a:lnTo>
                    <a:pt x="1231" y="6007"/>
                  </a:lnTo>
                  <a:lnTo>
                    <a:pt x="1231" y="3851"/>
                  </a:lnTo>
                  <a:close/>
                  <a:moveTo>
                    <a:pt x="4315" y="3851"/>
                  </a:moveTo>
                  <a:lnTo>
                    <a:pt x="4315" y="6007"/>
                  </a:lnTo>
                  <a:lnTo>
                    <a:pt x="3688" y="6007"/>
                  </a:lnTo>
                  <a:lnTo>
                    <a:pt x="3688" y="3851"/>
                  </a:lnTo>
                  <a:close/>
                  <a:moveTo>
                    <a:pt x="6800" y="3851"/>
                  </a:moveTo>
                  <a:lnTo>
                    <a:pt x="6800" y="6007"/>
                  </a:lnTo>
                  <a:lnTo>
                    <a:pt x="4943" y="6007"/>
                  </a:lnTo>
                  <a:lnTo>
                    <a:pt x="4943" y="3851"/>
                  </a:lnTo>
                  <a:close/>
                  <a:moveTo>
                    <a:pt x="9257" y="3851"/>
                  </a:moveTo>
                  <a:lnTo>
                    <a:pt x="9257" y="6007"/>
                  </a:lnTo>
                  <a:lnTo>
                    <a:pt x="7401" y="6007"/>
                  </a:lnTo>
                  <a:lnTo>
                    <a:pt x="7401" y="3851"/>
                  </a:lnTo>
                  <a:close/>
                  <a:moveTo>
                    <a:pt x="1" y="1"/>
                  </a:moveTo>
                  <a:lnTo>
                    <a:pt x="1" y="7099"/>
                  </a:lnTo>
                  <a:lnTo>
                    <a:pt x="10485" y="7099"/>
                  </a:lnTo>
                  <a:lnTo>
                    <a:pt x="104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6705043" y="4093875"/>
              <a:ext cx="22101" cy="32643"/>
            </a:xfrm>
            <a:custGeom>
              <a:avLst/>
              <a:gdLst/>
              <a:ahLst/>
              <a:cxnLst/>
              <a:rect l="l" t="t" r="r" b="b"/>
              <a:pathLst>
                <a:path w="629" h="929" extrusionOk="0">
                  <a:moveTo>
                    <a:pt x="1" y="1"/>
                  </a:moveTo>
                  <a:lnTo>
                    <a:pt x="1" y="929"/>
                  </a:lnTo>
                  <a:lnTo>
                    <a:pt x="628" y="929"/>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6542915" y="4261765"/>
              <a:ext cx="130501" cy="43219"/>
            </a:xfrm>
            <a:custGeom>
              <a:avLst/>
              <a:gdLst/>
              <a:ahLst/>
              <a:cxnLst/>
              <a:rect l="l" t="t" r="r" b="b"/>
              <a:pathLst>
                <a:path w="3714" h="1230" extrusionOk="0">
                  <a:moveTo>
                    <a:pt x="628" y="1"/>
                  </a:moveTo>
                  <a:lnTo>
                    <a:pt x="628" y="628"/>
                  </a:lnTo>
                  <a:lnTo>
                    <a:pt x="0" y="628"/>
                  </a:lnTo>
                  <a:lnTo>
                    <a:pt x="0" y="1229"/>
                  </a:lnTo>
                  <a:lnTo>
                    <a:pt x="3714" y="1229"/>
                  </a:lnTo>
                  <a:lnTo>
                    <a:pt x="3714" y="628"/>
                  </a:lnTo>
                  <a:lnTo>
                    <a:pt x="3085" y="628"/>
                  </a:lnTo>
                  <a:lnTo>
                    <a:pt x="3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38"/>
          <p:cNvGrpSpPr/>
          <p:nvPr/>
        </p:nvGrpSpPr>
        <p:grpSpPr>
          <a:xfrm>
            <a:off x="6337285" y="1608514"/>
            <a:ext cx="459319" cy="459282"/>
            <a:chOff x="8053609" y="3936527"/>
            <a:chExt cx="368457" cy="368457"/>
          </a:xfrm>
        </p:grpSpPr>
        <p:sp>
          <p:nvSpPr>
            <p:cNvPr id="572" name="Google Shape;572;p38"/>
            <p:cNvSpPr/>
            <p:nvPr/>
          </p:nvSpPr>
          <p:spPr>
            <a:xfrm>
              <a:off x="8053609" y="4229157"/>
              <a:ext cx="75862" cy="75827"/>
            </a:xfrm>
            <a:custGeom>
              <a:avLst/>
              <a:gdLst/>
              <a:ahLst/>
              <a:cxnLst/>
              <a:rect l="l" t="t" r="r" b="b"/>
              <a:pathLst>
                <a:path w="2159" h="2158" extrusionOk="0">
                  <a:moveTo>
                    <a:pt x="1" y="1"/>
                  </a:moveTo>
                  <a:lnTo>
                    <a:pt x="1" y="2157"/>
                  </a:lnTo>
                  <a:lnTo>
                    <a:pt x="2159" y="2157"/>
                  </a:lnTo>
                  <a:lnTo>
                    <a:pt x="2159" y="1530"/>
                  </a:lnTo>
                  <a:lnTo>
                    <a:pt x="630" y="1530"/>
                  </a:lnTo>
                  <a:lnTo>
                    <a:pt x="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8053609" y="3936527"/>
              <a:ext cx="75862" cy="75827"/>
            </a:xfrm>
            <a:custGeom>
              <a:avLst/>
              <a:gdLst/>
              <a:ahLst/>
              <a:cxnLst/>
              <a:rect l="l" t="t" r="r" b="b"/>
              <a:pathLst>
                <a:path w="2159" h="2158" extrusionOk="0">
                  <a:moveTo>
                    <a:pt x="1" y="1"/>
                  </a:moveTo>
                  <a:lnTo>
                    <a:pt x="1" y="2157"/>
                  </a:lnTo>
                  <a:lnTo>
                    <a:pt x="630" y="2157"/>
                  </a:lnTo>
                  <a:lnTo>
                    <a:pt x="630" y="628"/>
                  </a:lnTo>
                  <a:lnTo>
                    <a:pt x="2159" y="628"/>
                  </a:lnTo>
                  <a:lnTo>
                    <a:pt x="21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8346239" y="4229157"/>
              <a:ext cx="75827" cy="75827"/>
            </a:xfrm>
            <a:custGeom>
              <a:avLst/>
              <a:gdLst/>
              <a:ahLst/>
              <a:cxnLst/>
              <a:rect l="l" t="t" r="r" b="b"/>
              <a:pathLst>
                <a:path w="2158" h="2158" extrusionOk="0">
                  <a:moveTo>
                    <a:pt x="1530" y="1"/>
                  </a:moveTo>
                  <a:lnTo>
                    <a:pt x="1530" y="1530"/>
                  </a:lnTo>
                  <a:lnTo>
                    <a:pt x="1" y="1530"/>
                  </a:lnTo>
                  <a:lnTo>
                    <a:pt x="1" y="2157"/>
                  </a:lnTo>
                  <a:lnTo>
                    <a:pt x="2157" y="2157"/>
                  </a:lnTo>
                  <a:lnTo>
                    <a:pt x="2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8346239" y="3936527"/>
              <a:ext cx="75827" cy="75827"/>
            </a:xfrm>
            <a:custGeom>
              <a:avLst/>
              <a:gdLst/>
              <a:ahLst/>
              <a:cxnLst/>
              <a:rect l="l" t="t" r="r" b="b"/>
              <a:pathLst>
                <a:path w="2158" h="2158" extrusionOk="0">
                  <a:moveTo>
                    <a:pt x="1" y="1"/>
                  </a:moveTo>
                  <a:lnTo>
                    <a:pt x="1" y="628"/>
                  </a:lnTo>
                  <a:lnTo>
                    <a:pt x="1530" y="628"/>
                  </a:lnTo>
                  <a:lnTo>
                    <a:pt x="1530" y="2157"/>
                  </a:lnTo>
                  <a:lnTo>
                    <a:pt x="2157" y="2157"/>
                  </a:lnTo>
                  <a:lnTo>
                    <a:pt x="2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8247501" y="3991413"/>
              <a:ext cx="88230" cy="139918"/>
            </a:xfrm>
            <a:custGeom>
              <a:avLst/>
              <a:gdLst/>
              <a:ahLst/>
              <a:cxnLst/>
              <a:rect l="l" t="t" r="r" b="b"/>
              <a:pathLst>
                <a:path w="2511" h="3982" extrusionOk="0">
                  <a:moveTo>
                    <a:pt x="88" y="0"/>
                  </a:moveTo>
                  <a:lnTo>
                    <a:pt x="0" y="612"/>
                  </a:lnTo>
                  <a:cubicBezTo>
                    <a:pt x="1072" y="762"/>
                    <a:pt x="1883" y="1681"/>
                    <a:pt x="1883" y="2749"/>
                  </a:cubicBezTo>
                  <a:lnTo>
                    <a:pt x="1883" y="3981"/>
                  </a:lnTo>
                  <a:lnTo>
                    <a:pt x="2510" y="3981"/>
                  </a:lnTo>
                  <a:lnTo>
                    <a:pt x="2510" y="2749"/>
                  </a:lnTo>
                  <a:cubicBezTo>
                    <a:pt x="2510" y="1363"/>
                    <a:pt x="1469" y="195"/>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8140189" y="3991623"/>
              <a:ext cx="86649" cy="96558"/>
            </a:xfrm>
            <a:custGeom>
              <a:avLst/>
              <a:gdLst/>
              <a:ahLst/>
              <a:cxnLst/>
              <a:rect l="l" t="t" r="r" b="b"/>
              <a:pathLst>
                <a:path w="2466" h="2748" extrusionOk="0">
                  <a:moveTo>
                    <a:pt x="2377" y="0"/>
                  </a:moveTo>
                  <a:cubicBezTo>
                    <a:pt x="1023" y="195"/>
                    <a:pt x="1" y="1361"/>
                    <a:pt x="1" y="2747"/>
                  </a:cubicBezTo>
                  <a:lnTo>
                    <a:pt x="618" y="2747"/>
                  </a:lnTo>
                  <a:cubicBezTo>
                    <a:pt x="618" y="1681"/>
                    <a:pt x="1412" y="762"/>
                    <a:pt x="2465" y="610"/>
                  </a:cubicBezTo>
                  <a:lnTo>
                    <a:pt x="2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8182179" y="4110179"/>
              <a:ext cx="110367" cy="97190"/>
            </a:xfrm>
            <a:custGeom>
              <a:avLst/>
              <a:gdLst/>
              <a:ahLst/>
              <a:cxnLst/>
              <a:rect l="l" t="t" r="r" b="b"/>
              <a:pathLst>
                <a:path w="3141" h="2766" extrusionOk="0">
                  <a:moveTo>
                    <a:pt x="2513" y="1"/>
                  </a:moveTo>
                  <a:lnTo>
                    <a:pt x="2513" y="1210"/>
                  </a:lnTo>
                  <a:cubicBezTo>
                    <a:pt x="2513" y="1617"/>
                    <a:pt x="2189" y="2037"/>
                    <a:pt x="1791" y="2126"/>
                  </a:cubicBezTo>
                  <a:cubicBezTo>
                    <a:pt x="1716" y="2143"/>
                    <a:pt x="1642" y="2151"/>
                    <a:pt x="1569" y="2151"/>
                  </a:cubicBezTo>
                  <a:cubicBezTo>
                    <a:pt x="1051" y="2151"/>
                    <a:pt x="629" y="1737"/>
                    <a:pt x="629" y="1229"/>
                  </a:cubicBezTo>
                  <a:lnTo>
                    <a:pt x="0" y="1229"/>
                  </a:lnTo>
                  <a:cubicBezTo>
                    <a:pt x="0" y="2077"/>
                    <a:pt x="705" y="2765"/>
                    <a:pt x="1571" y="2765"/>
                  </a:cubicBezTo>
                  <a:cubicBezTo>
                    <a:pt x="2436" y="2765"/>
                    <a:pt x="3141" y="2077"/>
                    <a:pt x="3141" y="1229"/>
                  </a:cubicBezTo>
                  <a:lnTo>
                    <a:pt x="31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8183163" y="4034141"/>
              <a:ext cx="110332" cy="97190"/>
            </a:xfrm>
            <a:custGeom>
              <a:avLst/>
              <a:gdLst/>
              <a:ahLst/>
              <a:cxnLst/>
              <a:rect l="l" t="t" r="r" b="b"/>
              <a:pathLst>
                <a:path w="3140" h="2766" extrusionOk="0">
                  <a:moveTo>
                    <a:pt x="1570" y="1"/>
                  </a:moveTo>
                  <a:cubicBezTo>
                    <a:pt x="1458" y="1"/>
                    <a:pt x="1343" y="12"/>
                    <a:pt x="1227" y="37"/>
                  </a:cubicBezTo>
                  <a:cubicBezTo>
                    <a:pt x="509" y="187"/>
                    <a:pt x="0" y="831"/>
                    <a:pt x="0" y="1565"/>
                  </a:cubicBezTo>
                  <a:lnTo>
                    <a:pt x="0" y="2765"/>
                  </a:lnTo>
                  <a:lnTo>
                    <a:pt x="628" y="2765"/>
                  </a:lnTo>
                  <a:lnTo>
                    <a:pt x="628" y="1556"/>
                  </a:lnTo>
                  <a:cubicBezTo>
                    <a:pt x="628" y="1149"/>
                    <a:pt x="951" y="730"/>
                    <a:pt x="1349" y="640"/>
                  </a:cubicBezTo>
                  <a:cubicBezTo>
                    <a:pt x="1424" y="623"/>
                    <a:pt x="1499" y="615"/>
                    <a:pt x="1571" y="615"/>
                  </a:cubicBezTo>
                  <a:cubicBezTo>
                    <a:pt x="2090" y="615"/>
                    <a:pt x="2512" y="1029"/>
                    <a:pt x="2512" y="1537"/>
                  </a:cubicBezTo>
                  <a:lnTo>
                    <a:pt x="3140" y="1537"/>
                  </a:lnTo>
                  <a:cubicBezTo>
                    <a:pt x="3140" y="690"/>
                    <a:pt x="2435" y="1"/>
                    <a:pt x="1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8226313" y="4083334"/>
              <a:ext cx="22101" cy="26880"/>
            </a:xfrm>
            <a:custGeom>
              <a:avLst/>
              <a:gdLst/>
              <a:ahLst/>
              <a:cxnLst/>
              <a:rect l="l" t="t" r="r" b="b"/>
              <a:pathLst>
                <a:path w="629" h="765" extrusionOk="0">
                  <a:moveTo>
                    <a:pt x="1" y="0"/>
                  </a:moveTo>
                  <a:lnTo>
                    <a:pt x="1" y="765"/>
                  </a:lnTo>
                  <a:lnTo>
                    <a:pt x="628" y="765"/>
                  </a:lnTo>
                  <a:lnTo>
                    <a:pt x="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8226313" y="4131297"/>
              <a:ext cx="22101" cy="26880"/>
            </a:xfrm>
            <a:custGeom>
              <a:avLst/>
              <a:gdLst/>
              <a:ahLst/>
              <a:cxnLst/>
              <a:rect l="l" t="t" r="r" b="b"/>
              <a:pathLst>
                <a:path w="629" h="765" extrusionOk="0">
                  <a:moveTo>
                    <a:pt x="1" y="0"/>
                  </a:moveTo>
                  <a:lnTo>
                    <a:pt x="1" y="765"/>
                  </a:lnTo>
                  <a:lnTo>
                    <a:pt x="628" y="765"/>
                  </a:lnTo>
                  <a:lnTo>
                    <a:pt x="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8140014" y="4110179"/>
              <a:ext cx="88230" cy="139918"/>
            </a:xfrm>
            <a:custGeom>
              <a:avLst/>
              <a:gdLst/>
              <a:ahLst/>
              <a:cxnLst/>
              <a:rect l="l" t="t" r="r" b="b"/>
              <a:pathLst>
                <a:path w="2511" h="3982" extrusionOk="0">
                  <a:moveTo>
                    <a:pt x="0" y="1"/>
                  </a:moveTo>
                  <a:lnTo>
                    <a:pt x="0" y="1233"/>
                  </a:lnTo>
                  <a:cubicBezTo>
                    <a:pt x="0" y="2621"/>
                    <a:pt x="1041" y="3787"/>
                    <a:pt x="2421" y="3982"/>
                  </a:cubicBezTo>
                  <a:lnTo>
                    <a:pt x="2510" y="3371"/>
                  </a:lnTo>
                  <a:cubicBezTo>
                    <a:pt x="1437" y="3220"/>
                    <a:pt x="628" y="2301"/>
                    <a:pt x="628" y="1233"/>
                  </a:cubicBez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8248626" y="4153364"/>
              <a:ext cx="86684" cy="96523"/>
            </a:xfrm>
            <a:custGeom>
              <a:avLst/>
              <a:gdLst/>
              <a:ahLst/>
              <a:cxnLst/>
              <a:rect l="l" t="t" r="r" b="b"/>
              <a:pathLst>
                <a:path w="2467" h="2747" extrusionOk="0">
                  <a:moveTo>
                    <a:pt x="1849" y="0"/>
                  </a:moveTo>
                  <a:cubicBezTo>
                    <a:pt x="1849" y="1066"/>
                    <a:pt x="1055" y="1985"/>
                    <a:pt x="1" y="2137"/>
                  </a:cubicBezTo>
                  <a:lnTo>
                    <a:pt x="89" y="2747"/>
                  </a:lnTo>
                  <a:cubicBezTo>
                    <a:pt x="1443" y="2552"/>
                    <a:pt x="2466" y="1386"/>
                    <a:pt x="2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8129296" y="3947384"/>
              <a:ext cx="216939" cy="64864"/>
            </a:xfrm>
            <a:custGeom>
              <a:avLst/>
              <a:gdLst/>
              <a:ahLst/>
              <a:cxnLst/>
              <a:rect l="l" t="t" r="r" b="b"/>
              <a:pathLst>
                <a:path w="6174" h="1846" extrusionOk="0">
                  <a:moveTo>
                    <a:pt x="3088" y="1"/>
                  </a:moveTo>
                  <a:cubicBezTo>
                    <a:pt x="1945" y="1"/>
                    <a:pt x="802" y="485"/>
                    <a:pt x="0" y="1451"/>
                  </a:cubicBezTo>
                  <a:lnTo>
                    <a:pt x="475" y="1845"/>
                  </a:lnTo>
                  <a:cubicBezTo>
                    <a:pt x="1154" y="1026"/>
                    <a:pt x="2120" y="617"/>
                    <a:pt x="3086" y="617"/>
                  </a:cubicBezTo>
                  <a:cubicBezTo>
                    <a:pt x="4053" y="617"/>
                    <a:pt x="5020" y="1027"/>
                    <a:pt x="5699" y="1845"/>
                  </a:cubicBezTo>
                  <a:lnTo>
                    <a:pt x="6173" y="1451"/>
                  </a:lnTo>
                  <a:cubicBezTo>
                    <a:pt x="5371" y="484"/>
                    <a:pt x="4229" y="1"/>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8341320" y="4140855"/>
              <a:ext cx="37562" cy="82749"/>
            </a:xfrm>
            <a:custGeom>
              <a:avLst/>
              <a:gdLst/>
              <a:ahLst/>
              <a:cxnLst/>
              <a:rect l="l" t="t" r="r" b="b"/>
              <a:pathLst>
                <a:path w="1069" h="2355" extrusionOk="0">
                  <a:moveTo>
                    <a:pt x="452" y="1"/>
                  </a:moveTo>
                  <a:cubicBezTo>
                    <a:pt x="434" y="182"/>
                    <a:pt x="566" y="1067"/>
                    <a:pt x="1" y="2045"/>
                  </a:cubicBezTo>
                  <a:lnTo>
                    <a:pt x="535" y="2355"/>
                  </a:lnTo>
                  <a:cubicBezTo>
                    <a:pt x="884" y="1748"/>
                    <a:pt x="1069" y="1056"/>
                    <a:pt x="1069" y="355"/>
                  </a:cubicBezTo>
                  <a:lnTo>
                    <a:pt x="10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8344166" y="4025286"/>
              <a:ext cx="34716" cy="85876"/>
            </a:xfrm>
            <a:custGeom>
              <a:avLst/>
              <a:gdLst/>
              <a:ahLst/>
              <a:cxnLst/>
              <a:rect l="l" t="t" r="r" b="b"/>
              <a:pathLst>
                <a:path w="988" h="2444" extrusionOk="0">
                  <a:moveTo>
                    <a:pt x="562" y="0"/>
                  </a:moveTo>
                  <a:lnTo>
                    <a:pt x="0" y="275"/>
                  </a:lnTo>
                  <a:cubicBezTo>
                    <a:pt x="238" y="747"/>
                    <a:pt x="360" y="1254"/>
                    <a:pt x="360" y="1783"/>
                  </a:cubicBezTo>
                  <a:lnTo>
                    <a:pt x="360" y="2443"/>
                  </a:lnTo>
                  <a:lnTo>
                    <a:pt x="988" y="2443"/>
                  </a:lnTo>
                  <a:lnTo>
                    <a:pt x="988" y="1783"/>
                  </a:lnTo>
                  <a:cubicBezTo>
                    <a:pt x="988" y="1157"/>
                    <a:pt x="845" y="558"/>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8096794" y="4025286"/>
              <a:ext cx="34716" cy="85876"/>
            </a:xfrm>
            <a:custGeom>
              <a:avLst/>
              <a:gdLst/>
              <a:ahLst/>
              <a:cxnLst/>
              <a:rect l="l" t="t" r="r" b="b"/>
              <a:pathLst>
                <a:path w="988" h="2444" extrusionOk="0">
                  <a:moveTo>
                    <a:pt x="425" y="0"/>
                  </a:moveTo>
                  <a:cubicBezTo>
                    <a:pt x="144" y="558"/>
                    <a:pt x="0" y="1157"/>
                    <a:pt x="0" y="1783"/>
                  </a:cubicBezTo>
                  <a:lnTo>
                    <a:pt x="0" y="2443"/>
                  </a:lnTo>
                  <a:lnTo>
                    <a:pt x="629" y="2443"/>
                  </a:lnTo>
                  <a:lnTo>
                    <a:pt x="629" y="1783"/>
                  </a:lnTo>
                  <a:cubicBezTo>
                    <a:pt x="629" y="1254"/>
                    <a:pt x="750" y="747"/>
                    <a:pt x="988" y="275"/>
                  </a:cubicBezTo>
                  <a:lnTo>
                    <a:pt x="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8092542" y="4140925"/>
              <a:ext cx="41884" cy="82679"/>
            </a:xfrm>
            <a:custGeom>
              <a:avLst/>
              <a:gdLst/>
              <a:ahLst/>
              <a:cxnLst/>
              <a:rect l="l" t="t" r="r" b="b"/>
              <a:pathLst>
                <a:path w="1192" h="2353" extrusionOk="0">
                  <a:moveTo>
                    <a:pt x="124" y="0"/>
                  </a:moveTo>
                  <a:cubicBezTo>
                    <a:pt x="143" y="187"/>
                    <a:pt x="1" y="1212"/>
                    <a:pt x="658" y="2353"/>
                  </a:cubicBezTo>
                  <a:lnTo>
                    <a:pt x="1192" y="2043"/>
                  </a:lnTo>
                  <a:cubicBezTo>
                    <a:pt x="627" y="1065"/>
                    <a:pt x="759" y="180"/>
                    <a:pt x="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8134778" y="4234568"/>
              <a:ext cx="205976" cy="59593"/>
            </a:xfrm>
            <a:custGeom>
              <a:avLst/>
              <a:gdLst/>
              <a:ahLst/>
              <a:cxnLst/>
              <a:rect l="l" t="t" r="r" b="b"/>
              <a:pathLst>
                <a:path w="5862" h="1696" extrusionOk="0">
                  <a:moveTo>
                    <a:pt x="451" y="0"/>
                  </a:moveTo>
                  <a:lnTo>
                    <a:pt x="0" y="421"/>
                  </a:lnTo>
                  <a:cubicBezTo>
                    <a:pt x="794" y="1271"/>
                    <a:pt x="1862" y="1695"/>
                    <a:pt x="2931" y="1695"/>
                  </a:cubicBezTo>
                  <a:cubicBezTo>
                    <a:pt x="4000" y="1695"/>
                    <a:pt x="5068" y="1270"/>
                    <a:pt x="5861" y="421"/>
                  </a:cubicBezTo>
                  <a:lnTo>
                    <a:pt x="5409" y="0"/>
                  </a:lnTo>
                  <a:cubicBezTo>
                    <a:pt x="4761" y="696"/>
                    <a:pt x="3880" y="1078"/>
                    <a:pt x="2930" y="1078"/>
                  </a:cubicBezTo>
                  <a:cubicBezTo>
                    <a:pt x="1981" y="1078"/>
                    <a:pt x="1099" y="696"/>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ZoneTexte 1">
            <a:extLst>
              <a:ext uri="{FF2B5EF4-FFF2-40B4-BE49-F238E27FC236}">
                <a16:creationId xmlns:a16="http://schemas.microsoft.com/office/drawing/2014/main" id="{FE7CB7BC-18CF-2E1B-C688-3E614ED0F90C}"/>
              </a:ext>
            </a:extLst>
          </p:cNvPr>
          <p:cNvSpPr txBox="1"/>
          <p:nvPr/>
        </p:nvSpPr>
        <p:spPr>
          <a:xfrm>
            <a:off x="8925442" y="4835723"/>
            <a:ext cx="284052" cy="307777"/>
          </a:xfrm>
          <a:prstGeom prst="rect">
            <a:avLst/>
          </a:prstGeom>
          <a:noFill/>
        </p:spPr>
        <p:txBody>
          <a:bodyPr wrap="none" rtlCol="0">
            <a:spAutoFit/>
          </a:bodyPr>
          <a:lstStyle/>
          <a:p>
            <a:r>
              <a:rPr lang="fr-FR" dirty="0"/>
              <a:t>8</a:t>
            </a:r>
          </a:p>
        </p:txBody>
      </p:sp>
      <p:pic>
        <p:nvPicPr>
          <p:cNvPr id="3" name="Google Shape;233;p30">
            <a:extLst>
              <a:ext uri="{FF2B5EF4-FFF2-40B4-BE49-F238E27FC236}">
                <a16:creationId xmlns:a16="http://schemas.microsoft.com/office/drawing/2014/main" id="{C51F85C8-1183-B299-8A79-3B4D04410883}"/>
              </a:ext>
            </a:extLst>
          </p:cNvPr>
          <p:cNvPicPr preferRelativeResize="0"/>
          <p:nvPr/>
        </p:nvPicPr>
        <p:blipFill>
          <a:blip r:embed="rId3">
            <a:alphaModFix/>
          </a:blip>
          <a:stretch>
            <a:fillRect/>
          </a:stretch>
        </p:blipFill>
        <p:spPr>
          <a:xfrm>
            <a:off x="7855401" y="4213148"/>
            <a:ext cx="1235900" cy="12359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Technology Project Proposal Minitheme by Slidesgo">
  <a:themeElements>
    <a:clrScheme name="Simple Light">
      <a:dk1>
        <a:srgbClr val="FFFFFF"/>
      </a:dk1>
      <a:lt1>
        <a:srgbClr val="E0E0E0"/>
      </a:lt1>
      <a:dk2>
        <a:srgbClr val="666666"/>
      </a:dk2>
      <a:lt2>
        <a:srgbClr val="000000"/>
      </a:lt2>
      <a:accent1>
        <a:srgbClr val="96FFF3"/>
      </a:accent1>
      <a:accent2>
        <a:srgbClr val="8F1EA0"/>
      </a:accent2>
      <a:accent3>
        <a:srgbClr val="3DC6FF"/>
      </a:accent3>
      <a:accent4>
        <a:srgbClr val="2619AA"/>
      </a:accent4>
      <a:accent5>
        <a:srgbClr val="190057"/>
      </a:accent5>
      <a:accent6>
        <a:srgbClr val="F139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Affichage à l'écran (16:9)</PresentationFormat>
  <Paragraphs>97</Paragraphs>
  <Slides>11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Oswald</vt:lpstr>
      <vt:lpstr>Arial</vt:lpstr>
      <vt:lpstr>Calibri</vt:lpstr>
      <vt:lpstr>Roboto Condensed Light</vt:lpstr>
      <vt:lpstr>DM Sans</vt:lpstr>
      <vt:lpstr>Oswald ExtraLight</vt:lpstr>
      <vt:lpstr>Technology Project Proposal Minitheme by Slidesgo</vt:lpstr>
      <vt:lpstr>Veille                 Technologique      Phishing</vt:lpstr>
      <vt:lpstr>Présentation</vt:lpstr>
      <vt:lpstr>Présentation</vt:lpstr>
      <vt:lpstr>Présentation</vt:lpstr>
      <vt:lpstr>Information</vt:lpstr>
      <vt:lpstr>Présentation</vt:lpstr>
      <vt:lpstr>Mon expérience </vt:lpstr>
      <vt:lpstr>Présentation</vt:lpstr>
      <vt:lpstr>Simple</vt:lpstr>
      <vt:lpstr>Merci beaucoup  pour votre écoute </vt:lpstr>
      <vt:lpstr>Veille                 Technologique      Phishing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Veille                 Technologique      Phishing</dc:title>
  <cp:lastModifiedBy>Evy BRINKHUYSEN</cp:lastModifiedBy>
  <cp:revision>5</cp:revision>
  <dcterms:modified xsi:type="dcterms:W3CDTF">2024-08-27T20:36:55Z</dcterms:modified>
</cp:coreProperties>
</file>